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0058400" cy="7772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orient="horz" pos="4758">
          <p15:clr>
            <a:srgbClr val="A4A3A4"/>
          </p15:clr>
        </p15:guide>
        <p15:guide id="3" pos="59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5E2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230" y="108"/>
      </p:cViewPr>
      <p:guideLst>
        <p:guide orient="horz" pos="1200"/>
        <p:guide orient="horz" pos="4758"/>
        <p:guide pos="59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B6E04-3DAC-4469-9320-3C2BC3699840}" type="datetimeFigureOut">
              <a:rPr lang="en-US" smtClean="0"/>
              <a:t>2/13/2018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696913"/>
            <a:ext cx="45116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B2A5B-C82D-4A27-A811-1A287AE83A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339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B2A5B-C82D-4A27-A811-1A287AE83A3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00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>
            <a:lvl1pPr>
              <a:defRPr>
                <a:solidFill>
                  <a:srgbClr val="2929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rgbClr val="292929"/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9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929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1905001"/>
            <a:ext cx="4361688" cy="5105400"/>
          </a:xfrm>
        </p:spPr>
        <p:txBody>
          <a:bodyPr>
            <a:normAutofit/>
          </a:bodyPr>
          <a:lstStyle>
            <a:lvl1pPr>
              <a:spcAft>
                <a:spcPts val="900"/>
              </a:spcAft>
              <a:defRPr sz="1400">
                <a:solidFill>
                  <a:srgbClr val="292929"/>
                </a:solidFill>
              </a:defRPr>
            </a:lvl1pPr>
            <a:lvl2pPr>
              <a:spcAft>
                <a:spcPts val="900"/>
              </a:spcAft>
              <a:defRPr sz="1400">
                <a:solidFill>
                  <a:srgbClr val="292929"/>
                </a:solidFill>
              </a:defRPr>
            </a:lvl2pPr>
            <a:lvl3pPr>
              <a:defRPr sz="1400">
                <a:solidFill>
                  <a:schemeClr val="accent4"/>
                </a:solidFill>
              </a:defRPr>
            </a:lvl3pPr>
            <a:lvl4pPr>
              <a:defRPr sz="1400">
                <a:solidFill>
                  <a:schemeClr val="accent4"/>
                </a:solidFill>
              </a:defRPr>
            </a:lvl4pPr>
            <a:lvl5pPr>
              <a:defRPr sz="1400">
                <a:solidFill>
                  <a:schemeClr val="accent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3662" y="1905001"/>
            <a:ext cx="4294664" cy="5105400"/>
          </a:xfrm>
        </p:spPr>
        <p:txBody>
          <a:bodyPr>
            <a:normAutofit/>
          </a:bodyPr>
          <a:lstStyle>
            <a:lvl1pPr>
              <a:spcAft>
                <a:spcPts val="900"/>
              </a:spcAft>
              <a:defRPr sz="1400">
                <a:solidFill>
                  <a:srgbClr val="292929"/>
                </a:solidFill>
              </a:defRPr>
            </a:lvl1pPr>
            <a:lvl2pPr>
              <a:spcAft>
                <a:spcPts val="900"/>
              </a:spcAft>
              <a:defRPr sz="1400">
                <a:solidFill>
                  <a:srgbClr val="292929"/>
                </a:solidFill>
              </a:defRPr>
            </a:lvl2pPr>
            <a:lvl3pPr>
              <a:defRPr sz="1400">
                <a:solidFill>
                  <a:schemeClr val="accent4"/>
                </a:solidFill>
              </a:defRPr>
            </a:lvl3pPr>
            <a:lvl4pPr>
              <a:defRPr sz="1400">
                <a:solidFill>
                  <a:schemeClr val="accent4"/>
                </a:solidFill>
              </a:defRPr>
            </a:lvl4pPr>
            <a:lvl5pPr>
              <a:defRPr sz="1400">
                <a:solidFill>
                  <a:schemeClr val="accent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029200" y="1905000"/>
            <a:ext cx="0" cy="510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778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502920" y="1905000"/>
            <a:ext cx="8945880" cy="5037985"/>
          </a:xfrm>
          <a:prstGeom prst="rect">
            <a:avLst/>
          </a:prstGeom>
        </p:spPr>
        <p:txBody>
          <a:bodyPr vert="horz" lIns="0" tIns="50941" rIns="101882" bIns="50941" rtlCol="0">
            <a:normAutofit/>
          </a:bodyPr>
          <a:lstStyle>
            <a:lvl1pPr marL="228600" indent="-228600">
              <a:defRPr sz="1200">
                <a:solidFill>
                  <a:srgbClr val="292929"/>
                </a:solidFill>
                <a:latin typeface="Arial" pitchFamily="34" charset="0"/>
                <a:cs typeface="Arial" pitchFamily="34" charset="0"/>
              </a:defRPr>
            </a:lvl1pPr>
            <a:lvl2pPr marL="455613" indent="-227013">
              <a:defRPr sz="1200">
                <a:solidFill>
                  <a:srgbClr val="292929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2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463656"/>
            <a:ext cx="8001000" cy="9841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8110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905000"/>
            <a:ext cx="9153525" cy="5037985"/>
          </a:xfrm>
          <a:prstGeom prst="rect">
            <a:avLst/>
          </a:prstGeom>
        </p:spPr>
        <p:txBody>
          <a:bodyPr vert="horz" lIns="0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CA" dirty="0"/>
          </a:p>
        </p:txBody>
      </p:sp>
      <p:sp>
        <p:nvSpPr>
          <p:cNvPr id="7" name="Round Single Corner Rectangle 6"/>
          <p:cNvSpPr/>
          <p:nvPr/>
        </p:nvSpPr>
        <p:spPr>
          <a:xfrm flipV="1">
            <a:off x="0" y="0"/>
            <a:ext cx="9720072" cy="1524000"/>
          </a:xfrm>
          <a:prstGeom prst="round1Rect">
            <a:avLst>
              <a:gd name="adj" fmla="val 17959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pSp>
        <p:nvGrpSpPr>
          <p:cNvPr id="16" name="Group 15"/>
          <p:cNvGrpSpPr/>
          <p:nvPr/>
        </p:nvGrpSpPr>
        <p:grpSpPr>
          <a:xfrm>
            <a:off x="8551694" y="469900"/>
            <a:ext cx="862013" cy="977900"/>
            <a:chOff x="28575" y="1222375"/>
            <a:chExt cx="862013" cy="977900"/>
          </a:xfrm>
        </p:grpSpPr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28575" y="1222375"/>
              <a:ext cx="862013" cy="977900"/>
            </a:xfrm>
            <a:custGeom>
              <a:avLst/>
              <a:gdLst>
                <a:gd name="T0" fmla="*/ 2235 w 3259"/>
                <a:gd name="T1" fmla="*/ 0 h 3693"/>
                <a:gd name="T2" fmla="*/ 2318 w 3259"/>
                <a:gd name="T3" fmla="*/ 10 h 3693"/>
                <a:gd name="T4" fmla="*/ 2404 w 3259"/>
                <a:gd name="T5" fmla="*/ 40 h 3693"/>
                <a:gd name="T6" fmla="*/ 2483 w 3259"/>
                <a:gd name="T7" fmla="*/ 86 h 3693"/>
                <a:gd name="T8" fmla="*/ 2552 w 3259"/>
                <a:gd name="T9" fmla="*/ 145 h 3693"/>
                <a:gd name="T10" fmla="*/ 2603 w 3259"/>
                <a:gd name="T11" fmla="*/ 211 h 3693"/>
                <a:gd name="T12" fmla="*/ 3227 w 3259"/>
                <a:gd name="T13" fmla="*/ 1297 h 3693"/>
                <a:gd name="T14" fmla="*/ 3251 w 3259"/>
                <a:gd name="T15" fmla="*/ 1381 h 3693"/>
                <a:gd name="T16" fmla="*/ 3259 w 3259"/>
                <a:gd name="T17" fmla="*/ 1472 h 3693"/>
                <a:gd name="T18" fmla="*/ 3257 w 3259"/>
                <a:gd name="T19" fmla="*/ 1518 h 3693"/>
                <a:gd name="T20" fmla="*/ 3241 w 3259"/>
                <a:gd name="T21" fmla="*/ 1606 h 3693"/>
                <a:gd name="T22" fmla="*/ 3209 w 3259"/>
                <a:gd name="T23" fmla="*/ 1684 h 3693"/>
                <a:gd name="T24" fmla="*/ 1949 w 3259"/>
                <a:gd name="T25" fmla="*/ 3190 h 3693"/>
                <a:gd name="T26" fmla="*/ 1921 w 3259"/>
                <a:gd name="T27" fmla="*/ 3112 h 3693"/>
                <a:gd name="T28" fmla="*/ 1873 w 3259"/>
                <a:gd name="T29" fmla="*/ 3046 h 3693"/>
                <a:gd name="T30" fmla="*/ 1809 w 3259"/>
                <a:gd name="T31" fmla="*/ 2992 h 3693"/>
                <a:gd name="T32" fmla="*/ 1735 w 3259"/>
                <a:gd name="T33" fmla="*/ 2957 h 3693"/>
                <a:gd name="T34" fmla="*/ 1656 w 3259"/>
                <a:gd name="T35" fmla="*/ 2945 h 3693"/>
                <a:gd name="T36" fmla="*/ 983 w 3259"/>
                <a:gd name="T37" fmla="*/ 2942 h 3693"/>
                <a:gd name="T38" fmla="*/ 897 w 3259"/>
                <a:gd name="T39" fmla="*/ 2921 h 3693"/>
                <a:gd name="T40" fmla="*/ 815 w 3259"/>
                <a:gd name="T41" fmla="*/ 2883 h 3693"/>
                <a:gd name="T42" fmla="*/ 740 w 3259"/>
                <a:gd name="T43" fmla="*/ 2830 h 3693"/>
                <a:gd name="T44" fmla="*/ 679 w 3259"/>
                <a:gd name="T45" fmla="*/ 2767 h 3693"/>
                <a:gd name="T46" fmla="*/ 51 w 3259"/>
                <a:gd name="T47" fmla="*/ 1684 h 3693"/>
                <a:gd name="T48" fmla="*/ 18 w 3259"/>
                <a:gd name="T49" fmla="*/ 1608 h 3693"/>
                <a:gd name="T50" fmla="*/ 2 w 3259"/>
                <a:gd name="T51" fmla="*/ 1520 h 3693"/>
                <a:gd name="T52" fmla="*/ 0 w 3259"/>
                <a:gd name="T53" fmla="*/ 1470 h 3693"/>
                <a:gd name="T54" fmla="*/ 8 w 3259"/>
                <a:gd name="T55" fmla="*/ 1379 h 3693"/>
                <a:gd name="T56" fmla="*/ 33 w 3259"/>
                <a:gd name="T57" fmla="*/ 1296 h 3693"/>
                <a:gd name="T58" fmla="*/ 657 w 3259"/>
                <a:gd name="T59" fmla="*/ 211 h 3693"/>
                <a:gd name="T60" fmla="*/ 707 w 3259"/>
                <a:gd name="T61" fmla="*/ 145 h 3693"/>
                <a:gd name="T62" fmla="*/ 776 w 3259"/>
                <a:gd name="T63" fmla="*/ 86 h 3693"/>
                <a:gd name="T64" fmla="*/ 856 w 3259"/>
                <a:gd name="T65" fmla="*/ 40 h 3693"/>
                <a:gd name="T66" fmla="*/ 940 w 3259"/>
                <a:gd name="T67" fmla="*/ 10 h 3693"/>
                <a:gd name="T68" fmla="*/ 1024 w 3259"/>
                <a:gd name="T69" fmla="*/ 0 h 3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59" h="3693">
                  <a:moveTo>
                    <a:pt x="1024" y="0"/>
                  </a:moveTo>
                  <a:lnTo>
                    <a:pt x="2235" y="0"/>
                  </a:lnTo>
                  <a:lnTo>
                    <a:pt x="2277" y="2"/>
                  </a:lnTo>
                  <a:lnTo>
                    <a:pt x="2318" y="10"/>
                  </a:lnTo>
                  <a:lnTo>
                    <a:pt x="2361" y="23"/>
                  </a:lnTo>
                  <a:lnTo>
                    <a:pt x="2404" y="40"/>
                  </a:lnTo>
                  <a:lnTo>
                    <a:pt x="2444" y="61"/>
                  </a:lnTo>
                  <a:lnTo>
                    <a:pt x="2483" y="86"/>
                  </a:lnTo>
                  <a:lnTo>
                    <a:pt x="2519" y="114"/>
                  </a:lnTo>
                  <a:lnTo>
                    <a:pt x="2552" y="145"/>
                  </a:lnTo>
                  <a:lnTo>
                    <a:pt x="2580" y="177"/>
                  </a:lnTo>
                  <a:lnTo>
                    <a:pt x="2603" y="211"/>
                  </a:lnTo>
                  <a:lnTo>
                    <a:pt x="3209" y="1260"/>
                  </a:lnTo>
                  <a:lnTo>
                    <a:pt x="3227" y="1297"/>
                  </a:lnTo>
                  <a:lnTo>
                    <a:pt x="3241" y="1338"/>
                  </a:lnTo>
                  <a:lnTo>
                    <a:pt x="3251" y="1381"/>
                  </a:lnTo>
                  <a:lnTo>
                    <a:pt x="3257" y="1427"/>
                  </a:lnTo>
                  <a:lnTo>
                    <a:pt x="3259" y="1472"/>
                  </a:lnTo>
                  <a:lnTo>
                    <a:pt x="3259" y="1473"/>
                  </a:lnTo>
                  <a:lnTo>
                    <a:pt x="3257" y="1518"/>
                  </a:lnTo>
                  <a:lnTo>
                    <a:pt x="3251" y="1563"/>
                  </a:lnTo>
                  <a:lnTo>
                    <a:pt x="3241" y="1606"/>
                  </a:lnTo>
                  <a:lnTo>
                    <a:pt x="3227" y="1647"/>
                  </a:lnTo>
                  <a:lnTo>
                    <a:pt x="3209" y="1684"/>
                  </a:lnTo>
                  <a:lnTo>
                    <a:pt x="2048" y="3693"/>
                  </a:lnTo>
                  <a:lnTo>
                    <a:pt x="1949" y="3190"/>
                  </a:lnTo>
                  <a:lnTo>
                    <a:pt x="1938" y="3150"/>
                  </a:lnTo>
                  <a:lnTo>
                    <a:pt x="1921" y="3112"/>
                  </a:lnTo>
                  <a:lnTo>
                    <a:pt x="1899" y="3077"/>
                  </a:lnTo>
                  <a:lnTo>
                    <a:pt x="1873" y="3046"/>
                  </a:lnTo>
                  <a:lnTo>
                    <a:pt x="1843" y="3017"/>
                  </a:lnTo>
                  <a:lnTo>
                    <a:pt x="1809" y="2992"/>
                  </a:lnTo>
                  <a:lnTo>
                    <a:pt x="1773" y="2973"/>
                  </a:lnTo>
                  <a:lnTo>
                    <a:pt x="1735" y="2957"/>
                  </a:lnTo>
                  <a:lnTo>
                    <a:pt x="1695" y="2948"/>
                  </a:lnTo>
                  <a:lnTo>
                    <a:pt x="1656" y="2945"/>
                  </a:lnTo>
                  <a:lnTo>
                    <a:pt x="1024" y="2945"/>
                  </a:lnTo>
                  <a:lnTo>
                    <a:pt x="983" y="2942"/>
                  </a:lnTo>
                  <a:lnTo>
                    <a:pt x="940" y="2933"/>
                  </a:lnTo>
                  <a:lnTo>
                    <a:pt x="897" y="2921"/>
                  </a:lnTo>
                  <a:lnTo>
                    <a:pt x="856" y="2904"/>
                  </a:lnTo>
                  <a:lnTo>
                    <a:pt x="815" y="2883"/>
                  </a:lnTo>
                  <a:lnTo>
                    <a:pt x="776" y="2858"/>
                  </a:lnTo>
                  <a:lnTo>
                    <a:pt x="740" y="2830"/>
                  </a:lnTo>
                  <a:lnTo>
                    <a:pt x="707" y="2800"/>
                  </a:lnTo>
                  <a:lnTo>
                    <a:pt x="679" y="2767"/>
                  </a:lnTo>
                  <a:lnTo>
                    <a:pt x="657" y="2732"/>
                  </a:lnTo>
                  <a:lnTo>
                    <a:pt x="51" y="1684"/>
                  </a:lnTo>
                  <a:lnTo>
                    <a:pt x="33" y="1647"/>
                  </a:lnTo>
                  <a:lnTo>
                    <a:pt x="18" y="1608"/>
                  </a:lnTo>
                  <a:lnTo>
                    <a:pt x="8" y="1564"/>
                  </a:lnTo>
                  <a:lnTo>
                    <a:pt x="2" y="1520"/>
                  </a:lnTo>
                  <a:lnTo>
                    <a:pt x="0" y="1474"/>
                  </a:lnTo>
                  <a:lnTo>
                    <a:pt x="0" y="1470"/>
                  </a:lnTo>
                  <a:lnTo>
                    <a:pt x="2" y="1424"/>
                  </a:lnTo>
                  <a:lnTo>
                    <a:pt x="8" y="1379"/>
                  </a:lnTo>
                  <a:lnTo>
                    <a:pt x="18" y="1337"/>
                  </a:lnTo>
                  <a:lnTo>
                    <a:pt x="33" y="1296"/>
                  </a:lnTo>
                  <a:lnTo>
                    <a:pt x="51" y="1260"/>
                  </a:lnTo>
                  <a:lnTo>
                    <a:pt x="657" y="211"/>
                  </a:lnTo>
                  <a:lnTo>
                    <a:pt x="679" y="177"/>
                  </a:lnTo>
                  <a:lnTo>
                    <a:pt x="707" y="145"/>
                  </a:lnTo>
                  <a:lnTo>
                    <a:pt x="740" y="114"/>
                  </a:lnTo>
                  <a:lnTo>
                    <a:pt x="776" y="86"/>
                  </a:lnTo>
                  <a:lnTo>
                    <a:pt x="815" y="61"/>
                  </a:lnTo>
                  <a:lnTo>
                    <a:pt x="856" y="40"/>
                  </a:lnTo>
                  <a:lnTo>
                    <a:pt x="897" y="23"/>
                  </a:lnTo>
                  <a:lnTo>
                    <a:pt x="940" y="10"/>
                  </a:lnTo>
                  <a:lnTo>
                    <a:pt x="983" y="2"/>
                  </a:lnTo>
                  <a:lnTo>
                    <a:pt x="102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2"/>
                </a:gs>
                <a:gs pos="100000">
                  <a:schemeClr val="accent2"/>
                </a:gs>
              </a:gsLst>
              <a:lin ang="5400000" scaled="1"/>
              <a:tileRect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grpSp>
          <p:nvGrpSpPr>
            <p:cNvPr id="18" name="Group 17"/>
            <p:cNvGrpSpPr/>
            <p:nvPr userDrawn="1"/>
          </p:nvGrpSpPr>
          <p:grpSpPr>
            <a:xfrm>
              <a:off x="114300" y="1511300"/>
              <a:ext cx="700088" cy="201613"/>
              <a:chOff x="114300" y="1511300"/>
              <a:chExt cx="700088" cy="201613"/>
            </a:xfrm>
          </p:grpSpPr>
          <p:sp>
            <p:nvSpPr>
              <p:cNvPr id="19" name="Freeform 7"/>
              <p:cNvSpPr>
                <a:spLocks/>
              </p:cNvSpPr>
              <p:nvPr userDrawn="1"/>
            </p:nvSpPr>
            <p:spPr bwMode="auto">
              <a:xfrm>
                <a:off x="754063" y="1511300"/>
                <a:ext cx="60325" cy="125413"/>
              </a:xfrm>
              <a:custGeom>
                <a:avLst/>
                <a:gdLst>
                  <a:gd name="T0" fmla="*/ 36 w 226"/>
                  <a:gd name="T1" fmla="*/ 0 h 474"/>
                  <a:gd name="T2" fmla="*/ 133 w 226"/>
                  <a:gd name="T3" fmla="*/ 0 h 474"/>
                  <a:gd name="T4" fmla="*/ 156 w 226"/>
                  <a:gd name="T5" fmla="*/ 2 h 474"/>
                  <a:gd name="T6" fmla="*/ 177 w 226"/>
                  <a:gd name="T7" fmla="*/ 7 h 474"/>
                  <a:gd name="T8" fmla="*/ 195 w 226"/>
                  <a:gd name="T9" fmla="*/ 18 h 474"/>
                  <a:gd name="T10" fmla="*/ 208 w 226"/>
                  <a:gd name="T11" fmla="*/ 30 h 474"/>
                  <a:gd name="T12" fmla="*/ 217 w 226"/>
                  <a:gd name="T13" fmla="*/ 47 h 474"/>
                  <a:gd name="T14" fmla="*/ 224 w 226"/>
                  <a:gd name="T15" fmla="*/ 66 h 474"/>
                  <a:gd name="T16" fmla="*/ 226 w 226"/>
                  <a:gd name="T17" fmla="*/ 87 h 474"/>
                  <a:gd name="T18" fmla="*/ 224 w 226"/>
                  <a:gd name="T19" fmla="*/ 111 h 474"/>
                  <a:gd name="T20" fmla="*/ 163 w 226"/>
                  <a:gd name="T21" fmla="*/ 474 h 474"/>
                  <a:gd name="T22" fmla="*/ 96 w 226"/>
                  <a:gd name="T23" fmla="*/ 474 h 474"/>
                  <a:gd name="T24" fmla="*/ 71 w 226"/>
                  <a:gd name="T25" fmla="*/ 471 h 474"/>
                  <a:gd name="T26" fmla="*/ 51 w 226"/>
                  <a:gd name="T27" fmla="*/ 466 h 474"/>
                  <a:gd name="T28" fmla="*/ 34 w 226"/>
                  <a:gd name="T29" fmla="*/ 456 h 474"/>
                  <a:gd name="T30" fmla="*/ 20 w 226"/>
                  <a:gd name="T31" fmla="*/ 443 h 474"/>
                  <a:gd name="T32" fmla="*/ 10 w 226"/>
                  <a:gd name="T33" fmla="*/ 427 h 474"/>
                  <a:gd name="T34" fmla="*/ 3 w 226"/>
                  <a:gd name="T35" fmla="*/ 409 h 474"/>
                  <a:gd name="T36" fmla="*/ 0 w 226"/>
                  <a:gd name="T37" fmla="*/ 387 h 474"/>
                  <a:gd name="T38" fmla="*/ 1 w 226"/>
                  <a:gd name="T39" fmla="*/ 364 h 474"/>
                  <a:gd name="T40" fmla="*/ 36 w 226"/>
                  <a:gd name="T41" fmla="*/ 0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26" h="474">
                    <a:moveTo>
                      <a:pt x="36" y="0"/>
                    </a:moveTo>
                    <a:lnTo>
                      <a:pt x="133" y="0"/>
                    </a:lnTo>
                    <a:lnTo>
                      <a:pt x="156" y="2"/>
                    </a:lnTo>
                    <a:lnTo>
                      <a:pt x="177" y="7"/>
                    </a:lnTo>
                    <a:lnTo>
                      <a:pt x="195" y="18"/>
                    </a:lnTo>
                    <a:lnTo>
                      <a:pt x="208" y="30"/>
                    </a:lnTo>
                    <a:lnTo>
                      <a:pt x="217" y="47"/>
                    </a:lnTo>
                    <a:lnTo>
                      <a:pt x="224" y="66"/>
                    </a:lnTo>
                    <a:lnTo>
                      <a:pt x="226" y="87"/>
                    </a:lnTo>
                    <a:lnTo>
                      <a:pt x="224" y="111"/>
                    </a:lnTo>
                    <a:lnTo>
                      <a:pt x="163" y="474"/>
                    </a:lnTo>
                    <a:lnTo>
                      <a:pt x="96" y="474"/>
                    </a:lnTo>
                    <a:lnTo>
                      <a:pt x="71" y="471"/>
                    </a:lnTo>
                    <a:lnTo>
                      <a:pt x="51" y="466"/>
                    </a:lnTo>
                    <a:lnTo>
                      <a:pt x="34" y="456"/>
                    </a:lnTo>
                    <a:lnTo>
                      <a:pt x="20" y="443"/>
                    </a:lnTo>
                    <a:lnTo>
                      <a:pt x="10" y="427"/>
                    </a:lnTo>
                    <a:lnTo>
                      <a:pt x="3" y="409"/>
                    </a:lnTo>
                    <a:lnTo>
                      <a:pt x="0" y="387"/>
                    </a:lnTo>
                    <a:lnTo>
                      <a:pt x="1" y="364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20" name="Freeform 8"/>
              <p:cNvSpPr>
                <a:spLocks/>
              </p:cNvSpPr>
              <p:nvPr userDrawn="1"/>
            </p:nvSpPr>
            <p:spPr bwMode="auto">
              <a:xfrm>
                <a:off x="741363" y="1651000"/>
                <a:ext cx="61913" cy="61913"/>
              </a:xfrm>
              <a:custGeom>
                <a:avLst/>
                <a:gdLst>
                  <a:gd name="T0" fmla="*/ 132 w 234"/>
                  <a:gd name="T1" fmla="*/ 0 h 233"/>
                  <a:gd name="T2" fmla="*/ 158 w 234"/>
                  <a:gd name="T3" fmla="*/ 3 h 233"/>
                  <a:gd name="T4" fmla="*/ 181 w 234"/>
                  <a:gd name="T5" fmla="*/ 12 h 233"/>
                  <a:gd name="T6" fmla="*/ 202 w 234"/>
                  <a:gd name="T7" fmla="*/ 25 h 233"/>
                  <a:gd name="T8" fmla="*/ 217 w 234"/>
                  <a:gd name="T9" fmla="*/ 43 h 233"/>
                  <a:gd name="T10" fmla="*/ 229 w 234"/>
                  <a:gd name="T11" fmla="*/ 65 h 233"/>
                  <a:gd name="T12" fmla="*/ 234 w 234"/>
                  <a:gd name="T13" fmla="*/ 90 h 233"/>
                  <a:gd name="T14" fmla="*/ 234 w 234"/>
                  <a:gd name="T15" fmla="*/ 117 h 233"/>
                  <a:gd name="T16" fmla="*/ 227 w 234"/>
                  <a:gd name="T17" fmla="*/ 143 h 233"/>
                  <a:gd name="T18" fmla="*/ 216 w 234"/>
                  <a:gd name="T19" fmla="*/ 168 h 233"/>
                  <a:gd name="T20" fmla="*/ 199 w 234"/>
                  <a:gd name="T21" fmla="*/ 190 h 233"/>
                  <a:gd name="T22" fmla="*/ 179 w 234"/>
                  <a:gd name="T23" fmla="*/ 208 h 233"/>
                  <a:gd name="T24" fmla="*/ 156 w 234"/>
                  <a:gd name="T25" fmla="*/ 221 h 233"/>
                  <a:gd name="T26" fmla="*/ 130 w 234"/>
                  <a:gd name="T27" fmla="*/ 230 h 233"/>
                  <a:gd name="T28" fmla="*/ 103 w 234"/>
                  <a:gd name="T29" fmla="*/ 233 h 233"/>
                  <a:gd name="T30" fmla="*/ 77 w 234"/>
                  <a:gd name="T31" fmla="*/ 230 h 233"/>
                  <a:gd name="T32" fmla="*/ 53 w 234"/>
                  <a:gd name="T33" fmla="*/ 221 h 233"/>
                  <a:gd name="T34" fmla="*/ 33 w 234"/>
                  <a:gd name="T35" fmla="*/ 208 h 233"/>
                  <a:gd name="T36" fmla="*/ 17 w 234"/>
                  <a:gd name="T37" fmla="*/ 190 h 233"/>
                  <a:gd name="T38" fmla="*/ 6 w 234"/>
                  <a:gd name="T39" fmla="*/ 168 h 233"/>
                  <a:gd name="T40" fmla="*/ 0 w 234"/>
                  <a:gd name="T41" fmla="*/ 143 h 233"/>
                  <a:gd name="T42" fmla="*/ 0 w 234"/>
                  <a:gd name="T43" fmla="*/ 117 h 233"/>
                  <a:gd name="T44" fmla="*/ 7 w 234"/>
                  <a:gd name="T45" fmla="*/ 90 h 233"/>
                  <a:gd name="T46" fmla="*/ 18 w 234"/>
                  <a:gd name="T47" fmla="*/ 65 h 233"/>
                  <a:gd name="T48" fmla="*/ 35 w 234"/>
                  <a:gd name="T49" fmla="*/ 43 h 233"/>
                  <a:gd name="T50" fmla="*/ 55 w 234"/>
                  <a:gd name="T51" fmla="*/ 25 h 233"/>
                  <a:gd name="T52" fmla="*/ 79 w 234"/>
                  <a:gd name="T53" fmla="*/ 12 h 233"/>
                  <a:gd name="T54" fmla="*/ 105 w 234"/>
                  <a:gd name="T55" fmla="*/ 3 h 233"/>
                  <a:gd name="T56" fmla="*/ 132 w 234"/>
                  <a:gd name="T57" fmla="*/ 0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34" h="233">
                    <a:moveTo>
                      <a:pt x="132" y="0"/>
                    </a:moveTo>
                    <a:lnTo>
                      <a:pt x="158" y="3"/>
                    </a:lnTo>
                    <a:lnTo>
                      <a:pt x="181" y="12"/>
                    </a:lnTo>
                    <a:lnTo>
                      <a:pt x="202" y="25"/>
                    </a:lnTo>
                    <a:lnTo>
                      <a:pt x="217" y="43"/>
                    </a:lnTo>
                    <a:lnTo>
                      <a:pt x="229" y="65"/>
                    </a:lnTo>
                    <a:lnTo>
                      <a:pt x="234" y="90"/>
                    </a:lnTo>
                    <a:lnTo>
                      <a:pt x="234" y="117"/>
                    </a:lnTo>
                    <a:lnTo>
                      <a:pt x="227" y="143"/>
                    </a:lnTo>
                    <a:lnTo>
                      <a:pt x="216" y="168"/>
                    </a:lnTo>
                    <a:lnTo>
                      <a:pt x="199" y="190"/>
                    </a:lnTo>
                    <a:lnTo>
                      <a:pt x="179" y="208"/>
                    </a:lnTo>
                    <a:lnTo>
                      <a:pt x="156" y="221"/>
                    </a:lnTo>
                    <a:lnTo>
                      <a:pt x="130" y="230"/>
                    </a:lnTo>
                    <a:lnTo>
                      <a:pt x="103" y="233"/>
                    </a:lnTo>
                    <a:lnTo>
                      <a:pt x="77" y="230"/>
                    </a:lnTo>
                    <a:lnTo>
                      <a:pt x="53" y="221"/>
                    </a:lnTo>
                    <a:lnTo>
                      <a:pt x="33" y="208"/>
                    </a:lnTo>
                    <a:lnTo>
                      <a:pt x="17" y="190"/>
                    </a:lnTo>
                    <a:lnTo>
                      <a:pt x="6" y="168"/>
                    </a:lnTo>
                    <a:lnTo>
                      <a:pt x="0" y="143"/>
                    </a:lnTo>
                    <a:lnTo>
                      <a:pt x="0" y="117"/>
                    </a:lnTo>
                    <a:lnTo>
                      <a:pt x="7" y="90"/>
                    </a:lnTo>
                    <a:lnTo>
                      <a:pt x="18" y="65"/>
                    </a:lnTo>
                    <a:lnTo>
                      <a:pt x="35" y="43"/>
                    </a:lnTo>
                    <a:lnTo>
                      <a:pt x="55" y="25"/>
                    </a:lnTo>
                    <a:lnTo>
                      <a:pt x="79" y="12"/>
                    </a:lnTo>
                    <a:lnTo>
                      <a:pt x="105" y="3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21" name="Freeform 9"/>
              <p:cNvSpPr>
                <a:spLocks noEditPoints="1"/>
              </p:cNvSpPr>
              <p:nvPr userDrawn="1"/>
            </p:nvSpPr>
            <p:spPr bwMode="auto">
              <a:xfrm>
                <a:off x="573088" y="1546225"/>
                <a:ext cx="166688" cy="166688"/>
              </a:xfrm>
              <a:custGeom>
                <a:avLst/>
                <a:gdLst>
                  <a:gd name="T0" fmla="*/ 296 w 630"/>
                  <a:gd name="T1" fmla="*/ 187 h 627"/>
                  <a:gd name="T2" fmla="*/ 242 w 630"/>
                  <a:gd name="T3" fmla="*/ 211 h 627"/>
                  <a:gd name="T4" fmla="*/ 203 w 630"/>
                  <a:gd name="T5" fmla="*/ 256 h 627"/>
                  <a:gd name="T6" fmla="*/ 185 w 630"/>
                  <a:gd name="T7" fmla="*/ 314 h 627"/>
                  <a:gd name="T8" fmla="*/ 190 w 630"/>
                  <a:gd name="T9" fmla="*/ 364 h 627"/>
                  <a:gd name="T10" fmla="*/ 215 w 630"/>
                  <a:gd name="T11" fmla="*/ 406 h 627"/>
                  <a:gd name="T12" fmla="*/ 254 w 630"/>
                  <a:gd name="T13" fmla="*/ 434 h 627"/>
                  <a:gd name="T14" fmla="*/ 304 w 630"/>
                  <a:gd name="T15" fmla="*/ 444 h 627"/>
                  <a:gd name="T16" fmla="*/ 362 w 630"/>
                  <a:gd name="T17" fmla="*/ 430 h 627"/>
                  <a:gd name="T18" fmla="*/ 410 w 630"/>
                  <a:gd name="T19" fmla="*/ 396 h 627"/>
                  <a:gd name="T20" fmla="*/ 440 w 630"/>
                  <a:gd name="T21" fmla="*/ 344 h 627"/>
                  <a:gd name="T22" fmla="*/ 446 w 630"/>
                  <a:gd name="T23" fmla="*/ 288 h 627"/>
                  <a:gd name="T24" fmla="*/ 430 w 630"/>
                  <a:gd name="T25" fmla="*/ 241 h 627"/>
                  <a:gd name="T26" fmla="*/ 398 w 630"/>
                  <a:gd name="T27" fmla="*/ 206 h 627"/>
                  <a:gd name="T28" fmla="*/ 352 w 630"/>
                  <a:gd name="T29" fmla="*/ 186 h 627"/>
                  <a:gd name="T30" fmla="*/ 342 w 630"/>
                  <a:gd name="T31" fmla="*/ 0 h 627"/>
                  <a:gd name="T32" fmla="*/ 425 w 630"/>
                  <a:gd name="T33" fmla="*/ 11 h 627"/>
                  <a:gd name="T34" fmla="*/ 497 w 630"/>
                  <a:gd name="T35" fmla="*/ 43 h 627"/>
                  <a:gd name="T36" fmla="*/ 557 w 630"/>
                  <a:gd name="T37" fmla="*/ 91 h 627"/>
                  <a:gd name="T38" fmla="*/ 601 w 630"/>
                  <a:gd name="T39" fmla="*/ 155 h 627"/>
                  <a:gd name="T40" fmla="*/ 625 w 630"/>
                  <a:gd name="T41" fmla="*/ 230 h 627"/>
                  <a:gd name="T42" fmla="*/ 630 w 630"/>
                  <a:gd name="T43" fmla="*/ 314 h 627"/>
                  <a:gd name="T44" fmla="*/ 609 w 630"/>
                  <a:gd name="T45" fmla="*/ 405 h 627"/>
                  <a:gd name="T46" fmla="*/ 564 w 630"/>
                  <a:gd name="T47" fmla="*/ 484 h 627"/>
                  <a:gd name="T48" fmla="*/ 501 w 630"/>
                  <a:gd name="T49" fmla="*/ 551 h 627"/>
                  <a:gd name="T50" fmla="*/ 423 w 630"/>
                  <a:gd name="T51" fmla="*/ 598 h 627"/>
                  <a:gd name="T52" fmla="*/ 334 w 630"/>
                  <a:gd name="T53" fmla="*/ 624 h 627"/>
                  <a:gd name="T54" fmla="*/ 245 w 630"/>
                  <a:gd name="T55" fmla="*/ 625 h 627"/>
                  <a:gd name="T56" fmla="*/ 168 w 630"/>
                  <a:gd name="T57" fmla="*/ 602 h 627"/>
                  <a:gd name="T58" fmla="*/ 102 w 630"/>
                  <a:gd name="T59" fmla="*/ 562 h 627"/>
                  <a:gd name="T60" fmla="*/ 50 w 630"/>
                  <a:gd name="T61" fmla="*/ 506 h 627"/>
                  <a:gd name="T62" fmla="*/ 15 w 630"/>
                  <a:gd name="T63" fmla="*/ 436 h 627"/>
                  <a:gd name="T64" fmla="*/ 0 w 630"/>
                  <a:gd name="T65" fmla="*/ 356 h 627"/>
                  <a:gd name="T66" fmla="*/ 8 w 630"/>
                  <a:gd name="T67" fmla="*/ 268 h 627"/>
                  <a:gd name="T68" fmla="*/ 42 w 630"/>
                  <a:gd name="T69" fmla="*/ 181 h 627"/>
                  <a:gd name="T70" fmla="*/ 96 w 630"/>
                  <a:gd name="T71" fmla="*/ 108 h 627"/>
                  <a:gd name="T72" fmla="*/ 167 w 630"/>
                  <a:gd name="T73" fmla="*/ 51 h 627"/>
                  <a:gd name="T74" fmla="*/ 251 w 630"/>
                  <a:gd name="T75" fmla="*/ 12 h 627"/>
                  <a:gd name="T76" fmla="*/ 342 w 630"/>
                  <a:gd name="T77" fmla="*/ 0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30" h="627">
                    <a:moveTo>
                      <a:pt x="326" y="183"/>
                    </a:moveTo>
                    <a:lnTo>
                      <a:pt x="296" y="187"/>
                    </a:lnTo>
                    <a:lnTo>
                      <a:pt x="268" y="197"/>
                    </a:lnTo>
                    <a:lnTo>
                      <a:pt x="242" y="211"/>
                    </a:lnTo>
                    <a:lnTo>
                      <a:pt x="221" y="232"/>
                    </a:lnTo>
                    <a:lnTo>
                      <a:pt x="203" y="256"/>
                    </a:lnTo>
                    <a:lnTo>
                      <a:pt x="190" y="283"/>
                    </a:lnTo>
                    <a:lnTo>
                      <a:pt x="185" y="314"/>
                    </a:lnTo>
                    <a:lnTo>
                      <a:pt x="185" y="339"/>
                    </a:lnTo>
                    <a:lnTo>
                      <a:pt x="190" y="364"/>
                    </a:lnTo>
                    <a:lnTo>
                      <a:pt x="200" y="387"/>
                    </a:lnTo>
                    <a:lnTo>
                      <a:pt x="215" y="406"/>
                    </a:lnTo>
                    <a:lnTo>
                      <a:pt x="233" y="421"/>
                    </a:lnTo>
                    <a:lnTo>
                      <a:pt x="254" y="434"/>
                    </a:lnTo>
                    <a:lnTo>
                      <a:pt x="278" y="442"/>
                    </a:lnTo>
                    <a:lnTo>
                      <a:pt x="304" y="444"/>
                    </a:lnTo>
                    <a:lnTo>
                      <a:pt x="334" y="441"/>
                    </a:lnTo>
                    <a:lnTo>
                      <a:pt x="362" y="430"/>
                    </a:lnTo>
                    <a:lnTo>
                      <a:pt x="388" y="416"/>
                    </a:lnTo>
                    <a:lnTo>
                      <a:pt x="410" y="396"/>
                    </a:lnTo>
                    <a:lnTo>
                      <a:pt x="428" y="371"/>
                    </a:lnTo>
                    <a:lnTo>
                      <a:pt x="440" y="344"/>
                    </a:lnTo>
                    <a:lnTo>
                      <a:pt x="446" y="314"/>
                    </a:lnTo>
                    <a:lnTo>
                      <a:pt x="446" y="288"/>
                    </a:lnTo>
                    <a:lnTo>
                      <a:pt x="440" y="263"/>
                    </a:lnTo>
                    <a:lnTo>
                      <a:pt x="430" y="241"/>
                    </a:lnTo>
                    <a:lnTo>
                      <a:pt x="416" y="221"/>
                    </a:lnTo>
                    <a:lnTo>
                      <a:pt x="398" y="206"/>
                    </a:lnTo>
                    <a:lnTo>
                      <a:pt x="377" y="193"/>
                    </a:lnTo>
                    <a:lnTo>
                      <a:pt x="352" y="186"/>
                    </a:lnTo>
                    <a:lnTo>
                      <a:pt x="326" y="183"/>
                    </a:lnTo>
                    <a:close/>
                    <a:moveTo>
                      <a:pt x="342" y="0"/>
                    </a:moveTo>
                    <a:lnTo>
                      <a:pt x="385" y="2"/>
                    </a:lnTo>
                    <a:lnTo>
                      <a:pt x="425" y="11"/>
                    </a:lnTo>
                    <a:lnTo>
                      <a:pt x="462" y="25"/>
                    </a:lnTo>
                    <a:lnTo>
                      <a:pt x="497" y="43"/>
                    </a:lnTo>
                    <a:lnTo>
                      <a:pt x="529" y="65"/>
                    </a:lnTo>
                    <a:lnTo>
                      <a:pt x="557" y="91"/>
                    </a:lnTo>
                    <a:lnTo>
                      <a:pt x="580" y="121"/>
                    </a:lnTo>
                    <a:lnTo>
                      <a:pt x="601" y="155"/>
                    </a:lnTo>
                    <a:lnTo>
                      <a:pt x="615" y="191"/>
                    </a:lnTo>
                    <a:lnTo>
                      <a:pt x="625" y="230"/>
                    </a:lnTo>
                    <a:lnTo>
                      <a:pt x="630" y="271"/>
                    </a:lnTo>
                    <a:lnTo>
                      <a:pt x="630" y="314"/>
                    </a:lnTo>
                    <a:lnTo>
                      <a:pt x="622" y="360"/>
                    </a:lnTo>
                    <a:lnTo>
                      <a:pt x="609" y="405"/>
                    </a:lnTo>
                    <a:lnTo>
                      <a:pt x="588" y="446"/>
                    </a:lnTo>
                    <a:lnTo>
                      <a:pt x="564" y="484"/>
                    </a:lnTo>
                    <a:lnTo>
                      <a:pt x="534" y="519"/>
                    </a:lnTo>
                    <a:lnTo>
                      <a:pt x="501" y="551"/>
                    </a:lnTo>
                    <a:lnTo>
                      <a:pt x="464" y="577"/>
                    </a:lnTo>
                    <a:lnTo>
                      <a:pt x="423" y="598"/>
                    </a:lnTo>
                    <a:lnTo>
                      <a:pt x="379" y="615"/>
                    </a:lnTo>
                    <a:lnTo>
                      <a:pt x="334" y="624"/>
                    </a:lnTo>
                    <a:lnTo>
                      <a:pt x="288" y="627"/>
                    </a:lnTo>
                    <a:lnTo>
                      <a:pt x="245" y="625"/>
                    </a:lnTo>
                    <a:lnTo>
                      <a:pt x="205" y="616"/>
                    </a:lnTo>
                    <a:lnTo>
                      <a:pt x="168" y="602"/>
                    </a:lnTo>
                    <a:lnTo>
                      <a:pt x="133" y="584"/>
                    </a:lnTo>
                    <a:lnTo>
                      <a:pt x="102" y="562"/>
                    </a:lnTo>
                    <a:lnTo>
                      <a:pt x="73" y="536"/>
                    </a:lnTo>
                    <a:lnTo>
                      <a:pt x="50" y="506"/>
                    </a:lnTo>
                    <a:lnTo>
                      <a:pt x="31" y="472"/>
                    </a:lnTo>
                    <a:lnTo>
                      <a:pt x="15" y="436"/>
                    </a:lnTo>
                    <a:lnTo>
                      <a:pt x="5" y="397"/>
                    </a:lnTo>
                    <a:lnTo>
                      <a:pt x="0" y="356"/>
                    </a:lnTo>
                    <a:lnTo>
                      <a:pt x="1" y="314"/>
                    </a:lnTo>
                    <a:lnTo>
                      <a:pt x="8" y="268"/>
                    </a:lnTo>
                    <a:lnTo>
                      <a:pt x="23" y="223"/>
                    </a:lnTo>
                    <a:lnTo>
                      <a:pt x="42" y="181"/>
                    </a:lnTo>
                    <a:lnTo>
                      <a:pt x="67" y="143"/>
                    </a:lnTo>
                    <a:lnTo>
                      <a:pt x="96" y="108"/>
                    </a:lnTo>
                    <a:lnTo>
                      <a:pt x="130" y="77"/>
                    </a:lnTo>
                    <a:lnTo>
                      <a:pt x="167" y="51"/>
                    </a:lnTo>
                    <a:lnTo>
                      <a:pt x="207" y="29"/>
                    </a:lnTo>
                    <a:lnTo>
                      <a:pt x="251" y="12"/>
                    </a:lnTo>
                    <a:lnTo>
                      <a:pt x="296" y="3"/>
                    </a:lnTo>
                    <a:lnTo>
                      <a:pt x="342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22" name="Freeform 10"/>
              <p:cNvSpPr>
                <a:spLocks/>
              </p:cNvSpPr>
              <p:nvPr userDrawn="1"/>
            </p:nvSpPr>
            <p:spPr bwMode="auto">
              <a:xfrm>
                <a:off x="477838" y="1511300"/>
                <a:ext cx="101600" cy="201613"/>
              </a:xfrm>
              <a:custGeom>
                <a:avLst/>
                <a:gdLst>
                  <a:gd name="T0" fmla="*/ 264 w 382"/>
                  <a:gd name="T1" fmla="*/ 0 h 759"/>
                  <a:gd name="T2" fmla="*/ 273 w 382"/>
                  <a:gd name="T3" fmla="*/ 148 h 759"/>
                  <a:gd name="T4" fmla="*/ 375 w 382"/>
                  <a:gd name="T5" fmla="*/ 222 h 759"/>
                  <a:gd name="T6" fmla="*/ 359 w 382"/>
                  <a:gd name="T7" fmla="*/ 264 h 759"/>
                  <a:gd name="T8" fmla="*/ 327 w 382"/>
                  <a:gd name="T9" fmla="*/ 294 h 759"/>
                  <a:gd name="T10" fmla="*/ 285 w 382"/>
                  <a:gd name="T11" fmla="*/ 312 h 759"/>
                  <a:gd name="T12" fmla="*/ 258 w 382"/>
                  <a:gd name="T13" fmla="*/ 314 h 759"/>
                  <a:gd name="T14" fmla="*/ 240 w 382"/>
                  <a:gd name="T15" fmla="*/ 553 h 759"/>
                  <a:gd name="T16" fmla="*/ 254 w 382"/>
                  <a:gd name="T17" fmla="*/ 582 h 759"/>
                  <a:gd name="T18" fmla="*/ 282 w 382"/>
                  <a:gd name="T19" fmla="*/ 597 h 759"/>
                  <a:gd name="T20" fmla="*/ 327 w 382"/>
                  <a:gd name="T21" fmla="*/ 598 h 759"/>
                  <a:gd name="T22" fmla="*/ 349 w 382"/>
                  <a:gd name="T23" fmla="*/ 610 h 759"/>
                  <a:gd name="T24" fmla="*/ 339 w 382"/>
                  <a:gd name="T25" fmla="*/ 668 h 759"/>
                  <a:gd name="T26" fmla="*/ 307 w 382"/>
                  <a:gd name="T27" fmla="*/ 715 h 759"/>
                  <a:gd name="T28" fmla="*/ 257 w 382"/>
                  <a:gd name="T29" fmla="*/ 748 h 759"/>
                  <a:gd name="T30" fmla="*/ 195 w 382"/>
                  <a:gd name="T31" fmla="*/ 759 h 759"/>
                  <a:gd name="T32" fmla="*/ 150 w 382"/>
                  <a:gd name="T33" fmla="*/ 753 h 759"/>
                  <a:gd name="T34" fmla="*/ 110 w 382"/>
                  <a:gd name="T35" fmla="*/ 736 h 759"/>
                  <a:gd name="T36" fmla="*/ 75 w 382"/>
                  <a:gd name="T37" fmla="*/ 706 h 759"/>
                  <a:gd name="T38" fmla="*/ 49 w 382"/>
                  <a:gd name="T39" fmla="*/ 667 h 759"/>
                  <a:gd name="T40" fmla="*/ 35 w 382"/>
                  <a:gd name="T41" fmla="*/ 614 h 759"/>
                  <a:gd name="T42" fmla="*/ 33 w 382"/>
                  <a:gd name="T43" fmla="*/ 548 h 759"/>
                  <a:gd name="T44" fmla="*/ 0 w 382"/>
                  <a:gd name="T45" fmla="*/ 314 h 759"/>
                  <a:gd name="T46" fmla="*/ 11 w 382"/>
                  <a:gd name="T47" fmla="*/ 214 h 759"/>
                  <a:gd name="T48" fmla="*/ 33 w 382"/>
                  <a:gd name="T49" fmla="*/ 177 h 759"/>
                  <a:gd name="T50" fmla="*/ 68 w 382"/>
                  <a:gd name="T51" fmla="*/ 151 h 759"/>
                  <a:gd name="T52" fmla="*/ 85 w 382"/>
                  <a:gd name="T53" fmla="*/ 92 h 759"/>
                  <a:gd name="T54" fmla="*/ 111 w 382"/>
                  <a:gd name="T55" fmla="*/ 51 h 759"/>
                  <a:gd name="T56" fmla="*/ 142 w 382"/>
                  <a:gd name="T57" fmla="*/ 24 h 759"/>
                  <a:gd name="T58" fmla="*/ 176 w 382"/>
                  <a:gd name="T59" fmla="*/ 9 h 759"/>
                  <a:gd name="T60" fmla="*/ 211 w 382"/>
                  <a:gd name="T61" fmla="*/ 2 h 759"/>
                  <a:gd name="T62" fmla="*/ 240 w 382"/>
                  <a:gd name="T63" fmla="*/ 0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82" h="759">
                    <a:moveTo>
                      <a:pt x="253" y="0"/>
                    </a:moveTo>
                    <a:lnTo>
                      <a:pt x="264" y="0"/>
                    </a:lnTo>
                    <a:lnTo>
                      <a:pt x="285" y="0"/>
                    </a:lnTo>
                    <a:lnTo>
                      <a:pt x="273" y="148"/>
                    </a:lnTo>
                    <a:lnTo>
                      <a:pt x="382" y="148"/>
                    </a:lnTo>
                    <a:lnTo>
                      <a:pt x="375" y="222"/>
                    </a:lnTo>
                    <a:lnTo>
                      <a:pt x="371" y="243"/>
                    </a:lnTo>
                    <a:lnTo>
                      <a:pt x="359" y="264"/>
                    </a:lnTo>
                    <a:lnTo>
                      <a:pt x="345" y="280"/>
                    </a:lnTo>
                    <a:lnTo>
                      <a:pt x="327" y="294"/>
                    </a:lnTo>
                    <a:lnTo>
                      <a:pt x="307" y="305"/>
                    </a:lnTo>
                    <a:lnTo>
                      <a:pt x="285" y="312"/>
                    </a:lnTo>
                    <a:lnTo>
                      <a:pt x="265" y="314"/>
                    </a:lnTo>
                    <a:lnTo>
                      <a:pt x="258" y="314"/>
                    </a:lnTo>
                    <a:lnTo>
                      <a:pt x="239" y="534"/>
                    </a:lnTo>
                    <a:lnTo>
                      <a:pt x="240" y="553"/>
                    </a:lnTo>
                    <a:lnTo>
                      <a:pt x="245" y="569"/>
                    </a:lnTo>
                    <a:lnTo>
                      <a:pt x="254" y="582"/>
                    </a:lnTo>
                    <a:lnTo>
                      <a:pt x="266" y="592"/>
                    </a:lnTo>
                    <a:lnTo>
                      <a:pt x="282" y="597"/>
                    </a:lnTo>
                    <a:lnTo>
                      <a:pt x="300" y="600"/>
                    </a:lnTo>
                    <a:lnTo>
                      <a:pt x="327" y="598"/>
                    </a:lnTo>
                    <a:lnTo>
                      <a:pt x="349" y="597"/>
                    </a:lnTo>
                    <a:lnTo>
                      <a:pt x="349" y="610"/>
                    </a:lnTo>
                    <a:lnTo>
                      <a:pt x="347" y="640"/>
                    </a:lnTo>
                    <a:lnTo>
                      <a:pt x="339" y="668"/>
                    </a:lnTo>
                    <a:lnTo>
                      <a:pt x="325" y="693"/>
                    </a:lnTo>
                    <a:lnTo>
                      <a:pt x="307" y="715"/>
                    </a:lnTo>
                    <a:lnTo>
                      <a:pt x="283" y="734"/>
                    </a:lnTo>
                    <a:lnTo>
                      <a:pt x="257" y="748"/>
                    </a:lnTo>
                    <a:lnTo>
                      <a:pt x="227" y="757"/>
                    </a:lnTo>
                    <a:lnTo>
                      <a:pt x="195" y="759"/>
                    </a:lnTo>
                    <a:lnTo>
                      <a:pt x="173" y="758"/>
                    </a:lnTo>
                    <a:lnTo>
                      <a:pt x="150" y="753"/>
                    </a:lnTo>
                    <a:lnTo>
                      <a:pt x="129" y="746"/>
                    </a:lnTo>
                    <a:lnTo>
                      <a:pt x="110" y="736"/>
                    </a:lnTo>
                    <a:lnTo>
                      <a:pt x="92" y="722"/>
                    </a:lnTo>
                    <a:lnTo>
                      <a:pt x="75" y="706"/>
                    </a:lnTo>
                    <a:lnTo>
                      <a:pt x="62" y="688"/>
                    </a:lnTo>
                    <a:lnTo>
                      <a:pt x="49" y="667"/>
                    </a:lnTo>
                    <a:lnTo>
                      <a:pt x="41" y="642"/>
                    </a:lnTo>
                    <a:lnTo>
                      <a:pt x="35" y="614"/>
                    </a:lnTo>
                    <a:lnTo>
                      <a:pt x="32" y="583"/>
                    </a:lnTo>
                    <a:lnTo>
                      <a:pt x="33" y="548"/>
                    </a:lnTo>
                    <a:lnTo>
                      <a:pt x="54" y="314"/>
                    </a:lnTo>
                    <a:lnTo>
                      <a:pt x="0" y="314"/>
                    </a:lnTo>
                    <a:lnTo>
                      <a:pt x="6" y="234"/>
                    </a:lnTo>
                    <a:lnTo>
                      <a:pt x="11" y="214"/>
                    </a:lnTo>
                    <a:lnTo>
                      <a:pt x="20" y="195"/>
                    </a:lnTo>
                    <a:lnTo>
                      <a:pt x="33" y="177"/>
                    </a:lnTo>
                    <a:lnTo>
                      <a:pt x="50" y="162"/>
                    </a:lnTo>
                    <a:lnTo>
                      <a:pt x="68" y="151"/>
                    </a:lnTo>
                    <a:lnTo>
                      <a:pt x="75" y="120"/>
                    </a:lnTo>
                    <a:lnTo>
                      <a:pt x="85" y="92"/>
                    </a:lnTo>
                    <a:lnTo>
                      <a:pt x="96" y="69"/>
                    </a:lnTo>
                    <a:lnTo>
                      <a:pt x="111" y="51"/>
                    </a:lnTo>
                    <a:lnTo>
                      <a:pt x="126" y="35"/>
                    </a:lnTo>
                    <a:lnTo>
                      <a:pt x="142" y="24"/>
                    </a:lnTo>
                    <a:lnTo>
                      <a:pt x="159" y="15"/>
                    </a:lnTo>
                    <a:lnTo>
                      <a:pt x="176" y="9"/>
                    </a:lnTo>
                    <a:lnTo>
                      <a:pt x="194" y="4"/>
                    </a:lnTo>
                    <a:lnTo>
                      <a:pt x="211" y="2"/>
                    </a:lnTo>
                    <a:lnTo>
                      <a:pt x="227" y="0"/>
                    </a:lnTo>
                    <a:lnTo>
                      <a:pt x="240" y="0"/>
                    </a:lnTo>
                    <a:lnTo>
                      <a:pt x="253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23" name="Freeform 11"/>
              <p:cNvSpPr>
                <a:spLocks/>
              </p:cNvSpPr>
              <p:nvPr userDrawn="1"/>
            </p:nvSpPr>
            <p:spPr bwMode="auto">
              <a:xfrm>
                <a:off x="373063" y="1511300"/>
                <a:ext cx="100013" cy="201613"/>
              </a:xfrm>
              <a:custGeom>
                <a:avLst/>
                <a:gdLst>
                  <a:gd name="T0" fmla="*/ 264 w 382"/>
                  <a:gd name="T1" fmla="*/ 0 h 759"/>
                  <a:gd name="T2" fmla="*/ 273 w 382"/>
                  <a:gd name="T3" fmla="*/ 148 h 759"/>
                  <a:gd name="T4" fmla="*/ 376 w 382"/>
                  <a:gd name="T5" fmla="*/ 222 h 759"/>
                  <a:gd name="T6" fmla="*/ 361 w 382"/>
                  <a:gd name="T7" fmla="*/ 262 h 759"/>
                  <a:gd name="T8" fmla="*/ 328 w 382"/>
                  <a:gd name="T9" fmla="*/ 294 h 759"/>
                  <a:gd name="T10" fmla="*/ 286 w 382"/>
                  <a:gd name="T11" fmla="*/ 312 h 759"/>
                  <a:gd name="T12" fmla="*/ 259 w 382"/>
                  <a:gd name="T13" fmla="*/ 314 h 759"/>
                  <a:gd name="T14" fmla="*/ 240 w 382"/>
                  <a:gd name="T15" fmla="*/ 553 h 759"/>
                  <a:gd name="T16" fmla="*/ 254 w 382"/>
                  <a:gd name="T17" fmla="*/ 582 h 759"/>
                  <a:gd name="T18" fmla="*/ 282 w 382"/>
                  <a:gd name="T19" fmla="*/ 597 h 759"/>
                  <a:gd name="T20" fmla="*/ 328 w 382"/>
                  <a:gd name="T21" fmla="*/ 598 h 759"/>
                  <a:gd name="T22" fmla="*/ 350 w 382"/>
                  <a:gd name="T23" fmla="*/ 603 h 759"/>
                  <a:gd name="T24" fmla="*/ 348 w 382"/>
                  <a:gd name="T25" fmla="*/ 640 h 759"/>
                  <a:gd name="T26" fmla="*/ 326 w 382"/>
                  <a:gd name="T27" fmla="*/ 693 h 759"/>
                  <a:gd name="T28" fmla="*/ 284 w 382"/>
                  <a:gd name="T29" fmla="*/ 734 h 759"/>
                  <a:gd name="T30" fmla="*/ 228 w 382"/>
                  <a:gd name="T31" fmla="*/ 757 h 759"/>
                  <a:gd name="T32" fmla="*/ 173 w 382"/>
                  <a:gd name="T33" fmla="*/ 758 h 759"/>
                  <a:gd name="T34" fmla="*/ 130 w 382"/>
                  <a:gd name="T35" fmla="*/ 746 h 759"/>
                  <a:gd name="T36" fmla="*/ 92 w 382"/>
                  <a:gd name="T37" fmla="*/ 722 h 759"/>
                  <a:gd name="T38" fmla="*/ 62 w 382"/>
                  <a:gd name="T39" fmla="*/ 688 h 759"/>
                  <a:gd name="T40" fmla="*/ 41 w 382"/>
                  <a:gd name="T41" fmla="*/ 642 h 759"/>
                  <a:gd name="T42" fmla="*/ 33 w 382"/>
                  <a:gd name="T43" fmla="*/ 583 h 759"/>
                  <a:gd name="T44" fmla="*/ 55 w 382"/>
                  <a:gd name="T45" fmla="*/ 314 h 759"/>
                  <a:gd name="T46" fmla="*/ 6 w 382"/>
                  <a:gd name="T47" fmla="*/ 234 h 759"/>
                  <a:gd name="T48" fmla="*/ 21 w 382"/>
                  <a:gd name="T49" fmla="*/ 195 h 759"/>
                  <a:gd name="T50" fmla="*/ 50 w 382"/>
                  <a:gd name="T51" fmla="*/ 162 h 759"/>
                  <a:gd name="T52" fmla="*/ 76 w 382"/>
                  <a:gd name="T53" fmla="*/ 120 h 759"/>
                  <a:gd name="T54" fmla="*/ 98 w 382"/>
                  <a:gd name="T55" fmla="*/ 69 h 759"/>
                  <a:gd name="T56" fmla="*/ 127 w 382"/>
                  <a:gd name="T57" fmla="*/ 35 h 759"/>
                  <a:gd name="T58" fmla="*/ 160 w 382"/>
                  <a:gd name="T59" fmla="*/ 15 h 759"/>
                  <a:gd name="T60" fmla="*/ 194 w 382"/>
                  <a:gd name="T61" fmla="*/ 4 h 759"/>
                  <a:gd name="T62" fmla="*/ 227 w 382"/>
                  <a:gd name="T63" fmla="*/ 0 h 759"/>
                  <a:gd name="T64" fmla="*/ 254 w 382"/>
                  <a:gd name="T65" fmla="*/ 0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82" h="759">
                    <a:moveTo>
                      <a:pt x="254" y="0"/>
                    </a:moveTo>
                    <a:lnTo>
                      <a:pt x="264" y="0"/>
                    </a:lnTo>
                    <a:lnTo>
                      <a:pt x="286" y="0"/>
                    </a:lnTo>
                    <a:lnTo>
                      <a:pt x="273" y="148"/>
                    </a:lnTo>
                    <a:lnTo>
                      <a:pt x="382" y="148"/>
                    </a:lnTo>
                    <a:lnTo>
                      <a:pt x="376" y="222"/>
                    </a:lnTo>
                    <a:lnTo>
                      <a:pt x="371" y="243"/>
                    </a:lnTo>
                    <a:lnTo>
                      <a:pt x="361" y="262"/>
                    </a:lnTo>
                    <a:lnTo>
                      <a:pt x="346" y="280"/>
                    </a:lnTo>
                    <a:lnTo>
                      <a:pt x="328" y="294"/>
                    </a:lnTo>
                    <a:lnTo>
                      <a:pt x="308" y="305"/>
                    </a:lnTo>
                    <a:lnTo>
                      <a:pt x="286" y="312"/>
                    </a:lnTo>
                    <a:lnTo>
                      <a:pt x="265" y="314"/>
                    </a:lnTo>
                    <a:lnTo>
                      <a:pt x="259" y="314"/>
                    </a:lnTo>
                    <a:lnTo>
                      <a:pt x="240" y="534"/>
                    </a:lnTo>
                    <a:lnTo>
                      <a:pt x="240" y="553"/>
                    </a:lnTo>
                    <a:lnTo>
                      <a:pt x="246" y="569"/>
                    </a:lnTo>
                    <a:lnTo>
                      <a:pt x="254" y="582"/>
                    </a:lnTo>
                    <a:lnTo>
                      <a:pt x="266" y="592"/>
                    </a:lnTo>
                    <a:lnTo>
                      <a:pt x="282" y="597"/>
                    </a:lnTo>
                    <a:lnTo>
                      <a:pt x="301" y="600"/>
                    </a:lnTo>
                    <a:lnTo>
                      <a:pt x="328" y="598"/>
                    </a:lnTo>
                    <a:lnTo>
                      <a:pt x="349" y="597"/>
                    </a:lnTo>
                    <a:lnTo>
                      <a:pt x="350" y="603"/>
                    </a:lnTo>
                    <a:lnTo>
                      <a:pt x="350" y="610"/>
                    </a:lnTo>
                    <a:lnTo>
                      <a:pt x="348" y="640"/>
                    </a:lnTo>
                    <a:lnTo>
                      <a:pt x="339" y="668"/>
                    </a:lnTo>
                    <a:lnTo>
                      <a:pt x="326" y="693"/>
                    </a:lnTo>
                    <a:lnTo>
                      <a:pt x="307" y="715"/>
                    </a:lnTo>
                    <a:lnTo>
                      <a:pt x="284" y="734"/>
                    </a:lnTo>
                    <a:lnTo>
                      <a:pt x="257" y="748"/>
                    </a:lnTo>
                    <a:lnTo>
                      <a:pt x="228" y="757"/>
                    </a:lnTo>
                    <a:lnTo>
                      <a:pt x="196" y="759"/>
                    </a:lnTo>
                    <a:lnTo>
                      <a:pt x="173" y="758"/>
                    </a:lnTo>
                    <a:lnTo>
                      <a:pt x="150" y="753"/>
                    </a:lnTo>
                    <a:lnTo>
                      <a:pt x="130" y="746"/>
                    </a:lnTo>
                    <a:lnTo>
                      <a:pt x="110" y="734"/>
                    </a:lnTo>
                    <a:lnTo>
                      <a:pt x="92" y="722"/>
                    </a:lnTo>
                    <a:lnTo>
                      <a:pt x="76" y="706"/>
                    </a:lnTo>
                    <a:lnTo>
                      <a:pt x="62" y="688"/>
                    </a:lnTo>
                    <a:lnTo>
                      <a:pt x="50" y="667"/>
                    </a:lnTo>
                    <a:lnTo>
                      <a:pt x="41" y="642"/>
                    </a:lnTo>
                    <a:lnTo>
                      <a:pt x="36" y="614"/>
                    </a:lnTo>
                    <a:lnTo>
                      <a:pt x="33" y="583"/>
                    </a:lnTo>
                    <a:lnTo>
                      <a:pt x="35" y="548"/>
                    </a:lnTo>
                    <a:lnTo>
                      <a:pt x="55" y="314"/>
                    </a:lnTo>
                    <a:lnTo>
                      <a:pt x="0" y="314"/>
                    </a:lnTo>
                    <a:lnTo>
                      <a:pt x="6" y="234"/>
                    </a:lnTo>
                    <a:lnTo>
                      <a:pt x="11" y="214"/>
                    </a:lnTo>
                    <a:lnTo>
                      <a:pt x="21" y="195"/>
                    </a:lnTo>
                    <a:lnTo>
                      <a:pt x="35" y="177"/>
                    </a:lnTo>
                    <a:lnTo>
                      <a:pt x="50" y="162"/>
                    </a:lnTo>
                    <a:lnTo>
                      <a:pt x="69" y="151"/>
                    </a:lnTo>
                    <a:lnTo>
                      <a:pt x="76" y="120"/>
                    </a:lnTo>
                    <a:lnTo>
                      <a:pt x="85" y="92"/>
                    </a:lnTo>
                    <a:lnTo>
                      <a:pt x="98" y="69"/>
                    </a:lnTo>
                    <a:lnTo>
                      <a:pt x="111" y="51"/>
                    </a:lnTo>
                    <a:lnTo>
                      <a:pt x="127" y="35"/>
                    </a:lnTo>
                    <a:lnTo>
                      <a:pt x="143" y="24"/>
                    </a:lnTo>
                    <a:lnTo>
                      <a:pt x="160" y="15"/>
                    </a:lnTo>
                    <a:lnTo>
                      <a:pt x="177" y="9"/>
                    </a:lnTo>
                    <a:lnTo>
                      <a:pt x="194" y="4"/>
                    </a:lnTo>
                    <a:lnTo>
                      <a:pt x="211" y="2"/>
                    </a:lnTo>
                    <a:lnTo>
                      <a:pt x="227" y="0"/>
                    </a:lnTo>
                    <a:lnTo>
                      <a:pt x="241" y="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24" name="Freeform 12"/>
              <p:cNvSpPr>
                <a:spLocks noEditPoints="1"/>
              </p:cNvSpPr>
              <p:nvPr userDrawn="1"/>
            </p:nvSpPr>
            <p:spPr bwMode="auto">
              <a:xfrm>
                <a:off x="200025" y="1546225"/>
                <a:ext cx="166688" cy="166688"/>
              </a:xfrm>
              <a:custGeom>
                <a:avLst/>
                <a:gdLst>
                  <a:gd name="T0" fmla="*/ 295 w 629"/>
                  <a:gd name="T1" fmla="*/ 187 h 627"/>
                  <a:gd name="T2" fmla="*/ 242 w 629"/>
                  <a:gd name="T3" fmla="*/ 211 h 627"/>
                  <a:gd name="T4" fmla="*/ 202 w 629"/>
                  <a:gd name="T5" fmla="*/ 256 h 627"/>
                  <a:gd name="T6" fmla="*/ 183 w 629"/>
                  <a:gd name="T7" fmla="*/ 314 h 627"/>
                  <a:gd name="T8" fmla="*/ 190 w 629"/>
                  <a:gd name="T9" fmla="*/ 364 h 627"/>
                  <a:gd name="T10" fmla="*/ 213 w 629"/>
                  <a:gd name="T11" fmla="*/ 406 h 627"/>
                  <a:gd name="T12" fmla="*/ 253 w 629"/>
                  <a:gd name="T13" fmla="*/ 434 h 627"/>
                  <a:gd name="T14" fmla="*/ 302 w 629"/>
                  <a:gd name="T15" fmla="*/ 444 h 627"/>
                  <a:gd name="T16" fmla="*/ 362 w 629"/>
                  <a:gd name="T17" fmla="*/ 430 h 627"/>
                  <a:gd name="T18" fmla="*/ 409 w 629"/>
                  <a:gd name="T19" fmla="*/ 396 h 627"/>
                  <a:gd name="T20" fmla="*/ 439 w 629"/>
                  <a:gd name="T21" fmla="*/ 344 h 627"/>
                  <a:gd name="T22" fmla="*/ 445 w 629"/>
                  <a:gd name="T23" fmla="*/ 288 h 627"/>
                  <a:gd name="T24" fmla="*/ 429 w 629"/>
                  <a:gd name="T25" fmla="*/ 241 h 627"/>
                  <a:gd name="T26" fmla="*/ 397 w 629"/>
                  <a:gd name="T27" fmla="*/ 206 h 627"/>
                  <a:gd name="T28" fmla="*/ 352 w 629"/>
                  <a:gd name="T29" fmla="*/ 186 h 627"/>
                  <a:gd name="T30" fmla="*/ 342 w 629"/>
                  <a:gd name="T31" fmla="*/ 0 h 627"/>
                  <a:gd name="T32" fmla="*/ 424 w 629"/>
                  <a:gd name="T33" fmla="*/ 11 h 627"/>
                  <a:gd name="T34" fmla="*/ 497 w 629"/>
                  <a:gd name="T35" fmla="*/ 43 h 627"/>
                  <a:gd name="T36" fmla="*/ 556 w 629"/>
                  <a:gd name="T37" fmla="*/ 91 h 627"/>
                  <a:gd name="T38" fmla="*/ 599 w 629"/>
                  <a:gd name="T39" fmla="*/ 155 h 627"/>
                  <a:gd name="T40" fmla="*/ 625 w 629"/>
                  <a:gd name="T41" fmla="*/ 230 h 627"/>
                  <a:gd name="T42" fmla="*/ 628 w 629"/>
                  <a:gd name="T43" fmla="*/ 314 h 627"/>
                  <a:gd name="T44" fmla="*/ 607 w 629"/>
                  <a:gd name="T45" fmla="*/ 405 h 627"/>
                  <a:gd name="T46" fmla="*/ 563 w 629"/>
                  <a:gd name="T47" fmla="*/ 484 h 627"/>
                  <a:gd name="T48" fmla="*/ 500 w 629"/>
                  <a:gd name="T49" fmla="*/ 551 h 627"/>
                  <a:gd name="T50" fmla="*/ 421 w 629"/>
                  <a:gd name="T51" fmla="*/ 598 h 627"/>
                  <a:gd name="T52" fmla="*/ 334 w 629"/>
                  <a:gd name="T53" fmla="*/ 624 h 627"/>
                  <a:gd name="T54" fmla="*/ 245 w 629"/>
                  <a:gd name="T55" fmla="*/ 625 h 627"/>
                  <a:gd name="T56" fmla="*/ 166 w 629"/>
                  <a:gd name="T57" fmla="*/ 602 h 627"/>
                  <a:gd name="T58" fmla="*/ 101 w 629"/>
                  <a:gd name="T59" fmla="*/ 562 h 627"/>
                  <a:gd name="T60" fmla="*/ 49 w 629"/>
                  <a:gd name="T61" fmla="*/ 506 h 627"/>
                  <a:gd name="T62" fmla="*/ 14 w 629"/>
                  <a:gd name="T63" fmla="*/ 436 h 627"/>
                  <a:gd name="T64" fmla="*/ 0 w 629"/>
                  <a:gd name="T65" fmla="*/ 356 h 627"/>
                  <a:gd name="T66" fmla="*/ 8 w 629"/>
                  <a:gd name="T67" fmla="*/ 268 h 627"/>
                  <a:gd name="T68" fmla="*/ 41 w 629"/>
                  <a:gd name="T69" fmla="*/ 181 h 627"/>
                  <a:gd name="T70" fmla="*/ 95 w 629"/>
                  <a:gd name="T71" fmla="*/ 108 h 627"/>
                  <a:gd name="T72" fmla="*/ 166 w 629"/>
                  <a:gd name="T73" fmla="*/ 51 h 627"/>
                  <a:gd name="T74" fmla="*/ 249 w 629"/>
                  <a:gd name="T75" fmla="*/ 12 h 627"/>
                  <a:gd name="T76" fmla="*/ 342 w 629"/>
                  <a:gd name="T77" fmla="*/ 0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629" h="627">
                    <a:moveTo>
                      <a:pt x="326" y="183"/>
                    </a:moveTo>
                    <a:lnTo>
                      <a:pt x="295" y="187"/>
                    </a:lnTo>
                    <a:lnTo>
                      <a:pt x="267" y="197"/>
                    </a:lnTo>
                    <a:lnTo>
                      <a:pt x="242" y="211"/>
                    </a:lnTo>
                    <a:lnTo>
                      <a:pt x="219" y="232"/>
                    </a:lnTo>
                    <a:lnTo>
                      <a:pt x="202" y="256"/>
                    </a:lnTo>
                    <a:lnTo>
                      <a:pt x="190" y="283"/>
                    </a:lnTo>
                    <a:lnTo>
                      <a:pt x="183" y="314"/>
                    </a:lnTo>
                    <a:lnTo>
                      <a:pt x="184" y="339"/>
                    </a:lnTo>
                    <a:lnTo>
                      <a:pt x="190" y="364"/>
                    </a:lnTo>
                    <a:lnTo>
                      <a:pt x="200" y="387"/>
                    </a:lnTo>
                    <a:lnTo>
                      <a:pt x="213" y="406"/>
                    </a:lnTo>
                    <a:lnTo>
                      <a:pt x="231" y="421"/>
                    </a:lnTo>
                    <a:lnTo>
                      <a:pt x="253" y="434"/>
                    </a:lnTo>
                    <a:lnTo>
                      <a:pt x="276" y="442"/>
                    </a:lnTo>
                    <a:lnTo>
                      <a:pt x="302" y="444"/>
                    </a:lnTo>
                    <a:lnTo>
                      <a:pt x="333" y="441"/>
                    </a:lnTo>
                    <a:lnTo>
                      <a:pt x="362" y="430"/>
                    </a:lnTo>
                    <a:lnTo>
                      <a:pt x="387" y="416"/>
                    </a:lnTo>
                    <a:lnTo>
                      <a:pt x="409" y="396"/>
                    </a:lnTo>
                    <a:lnTo>
                      <a:pt x="427" y="371"/>
                    </a:lnTo>
                    <a:lnTo>
                      <a:pt x="439" y="344"/>
                    </a:lnTo>
                    <a:lnTo>
                      <a:pt x="445" y="314"/>
                    </a:lnTo>
                    <a:lnTo>
                      <a:pt x="445" y="288"/>
                    </a:lnTo>
                    <a:lnTo>
                      <a:pt x="439" y="263"/>
                    </a:lnTo>
                    <a:lnTo>
                      <a:pt x="429" y="241"/>
                    </a:lnTo>
                    <a:lnTo>
                      <a:pt x="415" y="221"/>
                    </a:lnTo>
                    <a:lnTo>
                      <a:pt x="397" y="206"/>
                    </a:lnTo>
                    <a:lnTo>
                      <a:pt x="375" y="193"/>
                    </a:lnTo>
                    <a:lnTo>
                      <a:pt x="352" y="186"/>
                    </a:lnTo>
                    <a:lnTo>
                      <a:pt x="326" y="183"/>
                    </a:lnTo>
                    <a:close/>
                    <a:moveTo>
                      <a:pt x="342" y="0"/>
                    </a:moveTo>
                    <a:lnTo>
                      <a:pt x="384" y="2"/>
                    </a:lnTo>
                    <a:lnTo>
                      <a:pt x="424" y="11"/>
                    </a:lnTo>
                    <a:lnTo>
                      <a:pt x="462" y="25"/>
                    </a:lnTo>
                    <a:lnTo>
                      <a:pt x="497" y="43"/>
                    </a:lnTo>
                    <a:lnTo>
                      <a:pt x="528" y="65"/>
                    </a:lnTo>
                    <a:lnTo>
                      <a:pt x="556" y="91"/>
                    </a:lnTo>
                    <a:lnTo>
                      <a:pt x="580" y="121"/>
                    </a:lnTo>
                    <a:lnTo>
                      <a:pt x="599" y="155"/>
                    </a:lnTo>
                    <a:lnTo>
                      <a:pt x="615" y="191"/>
                    </a:lnTo>
                    <a:lnTo>
                      <a:pt x="625" y="230"/>
                    </a:lnTo>
                    <a:lnTo>
                      <a:pt x="629" y="271"/>
                    </a:lnTo>
                    <a:lnTo>
                      <a:pt x="628" y="314"/>
                    </a:lnTo>
                    <a:lnTo>
                      <a:pt x="620" y="360"/>
                    </a:lnTo>
                    <a:lnTo>
                      <a:pt x="607" y="405"/>
                    </a:lnTo>
                    <a:lnTo>
                      <a:pt x="588" y="446"/>
                    </a:lnTo>
                    <a:lnTo>
                      <a:pt x="563" y="484"/>
                    </a:lnTo>
                    <a:lnTo>
                      <a:pt x="534" y="519"/>
                    </a:lnTo>
                    <a:lnTo>
                      <a:pt x="500" y="551"/>
                    </a:lnTo>
                    <a:lnTo>
                      <a:pt x="462" y="577"/>
                    </a:lnTo>
                    <a:lnTo>
                      <a:pt x="421" y="598"/>
                    </a:lnTo>
                    <a:lnTo>
                      <a:pt x="379" y="615"/>
                    </a:lnTo>
                    <a:lnTo>
                      <a:pt x="334" y="624"/>
                    </a:lnTo>
                    <a:lnTo>
                      <a:pt x="286" y="627"/>
                    </a:lnTo>
                    <a:lnTo>
                      <a:pt x="245" y="625"/>
                    </a:lnTo>
                    <a:lnTo>
                      <a:pt x="204" y="616"/>
                    </a:lnTo>
                    <a:lnTo>
                      <a:pt x="166" y="602"/>
                    </a:lnTo>
                    <a:lnTo>
                      <a:pt x="132" y="584"/>
                    </a:lnTo>
                    <a:lnTo>
                      <a:pt x="101" y="562"/>
                    </a:lnTo>
                    <a:lnTo>
                      <a:pt x="73" y="536"/>
                    </a:lnTo>
                    <a:lnTo>
                      <a:pt x="49" y="506"/>
                    </a:lnTo>
                    <a:lnTo>
                      <a:pt x="29" y="472"/>
                    </a:lnTo>
                    <a:lnTo>
                      <a:pt x="14" y="436"/>
                    </a:lnTo>
                    <a:lnTo>
                      <a:pt x="4" y="397"/>
                    </a:lnTo>
                    <a:lnTo>
                      <a:pt x="0" y="356"/>
                    </a:lnTo>
                    <a:lnTo>
                      <a:pt x="0" y="314"/>
                    </a:lnTo>
                    <a:lnTo>
                      <a:pt x="8" y="268"/>
                    </a:lnTo>
                    <a:lnTo>
                      <a:pt x="21" y="223"/>
                    </a:lnTo>
                    <a:lnTo>
                      <a:pt x="41" y="181"/>
                    </a:lnTo>
                    <a:lnTo>
                      <a:pt x="66" y="143"/>
                    </a:lnTo>
                    <a:lnTo>
                      <a:pt x="95" y="108"/>
                    </a:lnTo>
                    <a:lnTo>
                      <a:pt x="129" y="77"/>
                    </a:lnTo>
                    <a:lnTo>
                      <a:pt x="166" y="51"/>
                    </a:lnTo>
                    <a:lnTo>
                      <a:pt x="207" y="29"/>
                    </a:lnTo>
                    <a:lnTo>
                      <a:pt x="249" y="12"/>
                    </a:lnTo>
                    <a:lnTo>
                      <a:pt x="295" y="3"/>
                    </a:lnTo>
                    <a:lnTo>
                      <a:pt x="342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25" name="Freeform 13"/>
              <p:cNvSpPr>
                <a:spLocks/>
              </p:cNvSpPr>
              <p:nvPr userDrawn="1"/>
            </p:nvSpPr>
            <p:spPr bwMode="auto">
              <a:xfrm>
                <a:off x="114300" y="1511300"/>
                <a:ext cx="84138" cy="201613"/>
              </a:xfrm>
              <a:custGeom>
                <a:avLst/>
                <a:gdLst>
                  <a:gd name="T0" fmla="*/ 220 w 318"/>
                  <a:gd name="T1" fmla="*/ 0 h 759"/>
                  <a:gd name="T2" fmla="*/ 230 w 318"/>
                  <a:gd name="T3" fmla="*/ 0 h 759"/>
                  <a:gd name="T4" fmla="*/ 255 w 318"/>
                  <a:gd name="T5" fmla="*/ 0 h 759"/>
                  <a:gd name="T6" fmla="*/ 208 w 318"/>
                  <a:gd name="T7" fmla="*/ 534 h 759"/>
                  <a:gd name="T8" fmla="*/ 209 w 318"/>
                  <a:gd name="T9" fmla="*/ 553 h 759"/>
                  <a:gd name="T10" fmla="*/ 213 w 318"/>
                  <a:gd name="T11" fmla="*/ 569 h 759"/>
                  <a:gd name="T12" fmla="*/ 221 w 318"/>
                  <a:gd name="T13" fmla="*/ 582 h 759"/>
                  <a:gd name="T14" fmla="*/ 234 w 318"/>
                  <a:gd name="T15" fmla="*/ 592 h 759"/>
                  <a:gd name="T16" fmla="*/ 249 w 318"/>
                  <a:gd name="T17" fmla="*/ 597 h 759"/>
                  <a:gd name="T18" fmla="*/ 268 w 318"/>
                  <a:gd name="T19" fmla="*/ 600 h 759"/>
                  <a:gd name="T20" fmla="*/ 295 w 318"/>
                  <a:gd name="T21" fmla="*/ 598 h 759"/>
                  <a:gd name="T22" fmla="*/ 317 w 318"/>
                  <a:gd name="T23" fmla="*/ 597 h 759"/>
                  <a:gd name="T24" fmla="*/ 318 w 318"/>
                  <a:gd name="T25" fmla="*/ 603 h 759"/>
                  <a:gd name="T26" fmla="*/ 318 w 318"/>
                  <a:gd name="T27" fmla="*/ 610 h 759"/>
                  <a:gd name="T28" fmla="*/ 316 w 318"/>
                  <a:gd name="T29" fmla="*/ 640 h 759"/>
                  <a:gd name="T30" fmla="*/ 308 w 318"/>
                  <a:gd name="T31" fmla="*/ 668 h 759"/>
                  <a:gd name="T32" fmla="*/ 293 w 318"/>
                  <a:gd name="T33" fmla="*/ 693 h 759"/>
                  <a:gd name="T34" fmla="*/ 275 w 318"/>
                  <a:gd name="T35" fmla="*/ 715 h 759"/>
                  <a:gd name="T36" fmla="*/ 252 w 318"/>
                  <a:gd name="T37" fmla="*/ 734 h 759"/>
                  <a:gd name="T38" fmla="*/ 226 w 318"/>
                  <a:gd name="T39" fmla="*/ 748 h 759"/>
                  <a:gd name="T40" fmla="*/ 197 w 318"/>
                  <a:gd name="T41" fmla="*/ 757 h 759"/>
                  <a:gd name="T42" fmla="*/ 164 w 318"/>
                  <a:gd name="T43" fmla="*/ 759 h 759"/>
                  <a:gd name="T44" fmla="*/ 141 w 318"/>
                  <a:gd name="T45" fmla="*/ 758 h 759"/>
                  <a:gd name="T46" fmla="*/ 119 w 318"/>
                  <a:gd name="T47" fmla="*/ 753 h 759"/>
                  <a:gd name="T48" fmla="*/ 98 w 318"/>
                  <a:gd name="T49" fmla="*/ 746 h 759"/>
                  <a:gd name="T50" fmla="*/ 78 w 318"/>
                  <a:gd name="T51" fmla="*/ 734 h 759"/>
                  <a:gd name="T52" fmla="*/ 60 w 318"/>
                  <a:gd name="T53" fmla="*/ 722 h 759"/>
                  <a:gd name="T54" fmla="*/ 44 w 318"/>
                  <a:gd name="T55" fmla="*/ 706 h 759"/>
                  <a:gd name="T56" fmla="*/ 29 w 318"/>
                  <a:gd name="T57" fmla="*/ 688 h 759"/>
                  <a:gd name="T58" fmla="*/ 18 w 318"/>
                  <a:gd name="T59" fmla="*/ 667 h 759"/>
                  <a:gd name="T60" fmla="*/ 9 w 318"/>
                  <a:gd name="T61" fmla="*/ 642 h 759"/>
                  <a:gd name="T62" fmla="*/ 2 w 318"/>
                  <a:gd name="T63" fmla="*/ 614 h 759"/>
                  <a:gd name="T64" fmla="*/ 0 w 318"/>
                  <a:gd name="T65" fmla="*/ 583 h 759"/>
                  <a:gd name="T66" fmla="*/ 1 w 318"/>
                  <a:gd name="T67" fmla="*/ 548 h 759"/>
                  <a:gd name="T68" fmla="*/ 34 w 318"/>
                  <a:gd name="T69" fmla="*/ 170 h 759"/>
                  <a:gd name="T70" fmla="*/ 38 w 318"/>
                  <a:gd name="T71" fmla="*/ 137 h 759"/>
                  <a:gd name="T72" fmla="*/ 46 w 318"/>
                  <a:gd name="T73" fmla="*/ 109 h 759"/>
                  <a:gd name="T74" fmla="*/ 56 w 318"/>
                  <a:gd name="T75" fmla="*/ 84 h 759"/>
                  <a:gd name="T76" fmla="*/ 68 w 318"/>
                  <a:gd name="T77" fmla="*/ 62 h 759"/>
                  <a:gd name="T78" fmla="*/ 82 w 318"/>
                  <a:gd name="T79" fmla="*/ 46 h 759"/>
                  <a:gd name="T80" fmla="*/ 96 w 318"/>
                  <a:gd name="T81" fmla="*/ 32 h 759"/>
                  <a:gd name="T82" fmla="*/ 113 w 318"/>
                  <a:gd name="T83" fmla="*/ 22 h 759"/>
                  <a:gd name="T84" fmla="*/ 130 w 318"/>
                  <a:gd name="T85" fmla="*/ 13 h 759"/>
                  <a:gd name="T86" fmla="*/ 147 w 318"/>
                  <a:gd name="T87" fmla="*/ 7 h 759"/>
                  <a:gd name="T88" fmla="*/ 163 w 318"/>
                  <a:gd name="T89" fmla="*/ 4 h 759"/>
                  <a:gd name="T90" fmla="*/ 180 w 318"/>
                  <a:gd name="T91" fmla="*/ 1 h 759"/>
                  <a:gd name="T92" fmla="*/ 194 w 318"/>
                  <a:gd name="T93" fmla="*/ 0 h 759"/>
                  <a:gd name="T94" fmla="*/ 208 w 318"/>
                  <a:gd name="T95" fmla="*/ 0 h 759"/>
                  <a:gd name="T96" fmla="*/ 220 w 318"/>
                  <a:gd name="T97" fmla="*/ 0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18" h="759">
                    <a:moveTo>
                      <a:pt x="220" y="0"/>
                    </a:moveTo>
                    <a:lnTo>
                      <a:pt x="230" y="0"/>
                    </a:lnTo>
                    <a:lnTo>
                      <a:pt x="255" y="0"/>
                    </a:lnTo>
                    <a:lnTo>
                      <a:pt x="208" y="534"/>
                    </a:lnTo>
                    <a:lnTo>
                      <a:pt x="209" y="553"/>
                    </a:lnTo>
                    <a:lnTo>
                      <a:pt x="213" y="569"/>
                    </a:lnTo>
                    <a:lnTo>
                      <a:pt x="221" y="582"/>
                    </a:lnTo>
                    <a:lnTo>
                      <a:pt x="234" y="592"/>
                    </a:lnTo>
                    <a:lnTo>
                      <a:pt x="249" y="597"/>
                    </a:lnTo>
                    <a:lnTo>
                      <a:pt x="268" y="600"/>
                    </a:lnTo>
                    <a:lnTo>
                      <a:pt x="295" y="598"/>
                    </a:lnTo>
                    <a:lnTo>
                      <a:pt x="317" y="597"/>
                    </a:lnTo>
                    <a:lnTo>
                      <a:pt x="318" y="603"/>
                    </a:lnTo>
                    <a:lnTo>
                      <a:pt x="318" y="610"/>
                    </a:lnTo>
                    <a:lnTo>
                      <a:pt x="316" y="640"/>
                    </a:lnTo>
                    <a:lnTo>
                      <a:pt x="308" y="668"/>
                    </a:lnTo>
                    <a:lnTo>
                      <a:pt x="293" y="693"/>
                    </a:lnTo>
                    <a:lnTo>
                      <a:pt x="275" y="715"/>
                    </a:lnTo>
                    <a:lnTo>
                      <a:pt x="252" y="734"/>
                    </a:lnTo>
                    <a:lnTo>
                      <a:pt x="226" y="748"/>
                    </a:lnTo>
                    <a:lnTo>
                      <a:pt x="197" y="757"/>
                    </a:lnTo>
                    <a:lnTo>
                      <a:pt x="164" y="759"/>
                    </a:lnTo>
                    <a:lnTo>
                      <a:pt x="141" y="758"/>
                    </a:lnTo>
                    <a:lnTo>
                      <a:pt x="119" y="753"/>
                    </a:lnTo>
                    <a:lnTo>
                      <a:pt x="98" y="746"/>
                    </a:lnTo>
                    <a:lnTo>
                      <a:pt x="78" y="734"/>
                    </a:lnTo>
                    <a:lnTo>
                      <a:pt x="60" y="722"/>
                    </a:lnTo>
                    <a:lnTo>
                      <a:pt x="44" y="706"/>
                    </a:lnTo>
                    <a:lnTo>
                      <a:pt x="29" y="688"/>
                    </a:lnTo>
                    <a:lnTo>
                      <a:pt x="18" y="667"/>
                    </a:lnTo>
                    <a:lnTo>
                      <a:pt x="9" y="642"/>
                    </a:lnTo>
                    <a:lnTo>
                      <a:pt x="2" y="614"/>
                    </a:lnTo>
                    <a:lnTo>
                      <a:pt x="0" y="583"/>
                    </a:lnTo>
                    <a:lnTo>
                      <a:pt x="1" y="548"/>
                    </a:lnTo>
                    <a:lnTo>
                      <a:pt x="34" y="170"/>
                    </a:lnTo>
                    <a:lnTo>
                      <a:pt x="38" y="137"/>
                    </a:lnTo>
                    <a:lnTo>
                      <a:pt x="46" y="109"/>
                    </a:lnTo>
                    <a:lnTo>
                      <a:pt x="56" y="84"/>
                    </a:lnTo>
                    <a:lnTo>
                      <a:pt x="68" y="62"/>
                    </a:lnTo>
                    <a:lnTo>
                      <a:pt x="82" y="46"/>
                    </a:lnTo>
                    <a:lnTo>
                      <a:pt x="96" y="32"/>
                    </a:lnTo>
                    <a:lnTo>
                      <a:pt x="113" y="22"/>
                    </a:lnTo>
                    <a:lnTo>
                      <a:pt x="130" y="13"/>
                    </a:lnTo>
                    <a:lnTo>
                      <a:pt x="147" y="7"/>
                    </a:lnTo>
                    <a:lnTo>
                      <a:pt x="163" y="4"/>
                    </a:lnTo>
                    <a:lnTo>
                      <a:pt x="180" y="1"/>
                    </a:lnTo>
                    <a:lnTo>
                      <a:pt x="194" y="0"/>
                    </a:lnTo>
                    <a:lnTo>
                      <a:pt x="208" y="0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</p:grpSp>
      </p:grpSp>
      <p:sp>
        <p:nvSpPr>
          <p:cNvPr id="26" name="Round Single Corner Rectangle 24"/>
          <p:cNvSpPr/>
          <p:nvPr/>
        </p:nvSpPr>
        <p:spPr>
          <a:xfrm>
            <a:off x="-2573" y="1658503"/>
            <a:ext cx="9722246" cy="6109741"/>
          </a:xfrm>
          <a:custGeom>
            <a:avLst/>
            <a:gdLst>
              <a:gd name="connsiteX0" fmla="*/ 0 w 7434072"/>
              <a:gd name="connsiteY0" fmla="*/ 0 h 1143000"/>
              <a:gd name="connsiteX1" fmla="*/ 7154689 w 7434072"/>
              <a:gd name="connsiteY1" fmla="*/ 0 h 1143000"/>
              <a:gd name="connsiteX2" fmla="*/ 7434072 w 7434072"/>
              <a:gd name="connsiteY2" fmla="*/ 279383 h 1143000"/>
              <a:gd name="connsiteX3" fmla="*/ 7434072 w 7434072"/>
              <a:gd name="connsiteY3" fmla="*/ 1143000 h 1143000"/>
              <a:gd name="connsiteX4" fmla="*/ 0 w 7434072"/>
              <a:gd name="connsiteY4" fmla="*/ 1143000 h 1143000"/>
              <a:gd name="connsiteX5" fmla="*/ 0 w 7434072"/>
              <a:gd name="connsiteY5" fmla="*/ 0 h 1143000"/>
              <a:gd name="connsiteX0" fmla="*/ 0 w 7434072"/>
              <a:gd name="connsiteY0" fmla="*/ 1143000 h 1234440"/>
              <a:gd name="connsiteX1" fmla="*/ 0 w 7434072"/>
              <a:gd name="connsiteY1" fmla="*/ 0 h 1234440"/>
              <a:gd name="connsiteX2" fmla="*/ 7154689 w 7434072"/>
              <a:gd name="connsiteY2" fmla="*/ 0 h 1234440"/>
              <a:gd name="connsiteX3" fmla="*/ 7434072 w 7434072"/>
              <a:gd name="connsiteY3" fmla="*/ 279383 h 1234440"/>
              <a:gd name="connsiteX4" fmla="*/ 7434072 w 7434072"/>
              <a:gd name="connsiteY4" fmla="*/ 1143000 h 1234440"/>
              <a:gd name="connsiteX5" fmla="*/ 91440 w 7434072"/>
              <a:gd name="connsiteY5" fmla="*/ 1234440 h 1234440"/>
              <a:gd name="connsiteX0" fmla="*/ 0 w 7434072"/>
              <a:gd name="connsiteY0" fmla="*/ 1143000 h 1143000"/>
              <a:gd name="connsiteX1" fmla="*/ 0 w 7434072"/>
              <a:gd name="connsiteY1" fmla="*/ 0 h 1143000"/>
              <a:gd name="connsiteX2" fmla="*/ 7154689 w 7434072"/>
              <a:gd name="connsiteY2" fmla="*/ 0 h 1143000"/>
              <a:gd name="connsiteX3" fmla="*/ 7434072 w 7434072"/>
              <a:gd name="connsiteY3" fmla="*/ 279383 h 1143000"/>
              <a:gd name="connsiteX4" fmla="*/ 7434072 w 7434072"/>
              <a:gd name="connsiteY4" fmla="*/ 1143000 h 1143000"/>
              <a:gd name="connsiteX0" fmla="*/ 0 w 7434072"/>
              <a:gd name="connsiteY0" fmla="*/ 1143000 h 1143000"/>
              <a:gd name="connsiteX1" fmla="*/ 10885 w 7434072"/>
              <a:gd name="connsiteY1" fmla="*/ 1143000 h 1143000"/>
              <a:gd name="connsiteX2" fmla="*/ 0 w 7434072"/>
              <a:gd name="connsiteY2" fmla="*/ 0 h 1143000"/>
              <a:gd name="connsiteX3" fmla="*/ 7154689 w 7434072"/>
              <a:gd name="connsiteY3" fmla="*/ 0 h 1143000"/>
              <a:gd name="connsiteX4" fmla="*/ 7434072 w 7434072"/>
              <a:gd name="connsiteY4" fmla="*/ 279383 h 1143000"/>
              <a:gd name="connsiteX5" fmla="*/ 7434072 w 7434072"/>
              <a:gd name="connsiteY5" fmla="*/ 1143000 h 1143000"/>
              <a:gd name="connsiteX0" fmla="*/ 0 w 7434072"/>
              <a:gd name="connsiteY0" fmla="*/ 1143000 h 1143000"/>
              <a:gd name="connsiteX1" fmla="*/ 0 w 7434072"/>
              <a:gd name="connsiteY1" fmla="*/ 0 h 1143000"/>
              <a:gd name="connsiteX2" fmla="*/ 7154689 w 7434072"/>
              <a:gd name="connsiteY2" fmla="*/ 0 h 1143000"/>
              <a:gd name="connsiteX3" fmla="*/ 7434072 w 7434072"/>
              <a:gd name="connsiteY3" fmla="*/ 279383 h 1143000"/>
              <a:gd name="connsiteX4" fmla="*/ 7434072 w 7434072"/>
              <a:gd name="connsiteY4" fmla="*/ 1143000 h 1143000"/>
              <a:gd name="connsiteX0" fmla="*/ 0 w 7434072"/>
              <a:gd name="connsiteY0" fmla="*/ 0 h 1143000"/>
              <a:gd name="connsiteX1" fmla="*/ 7154689 w 7434072"/>
              <a:gd name="connsiteY1" fmla="*/ 0 h 1143000"/>
              <a:gd name="connsiteX2" fmla="*/ 7434072 w 7434072"/>
              <a:gd name="connsiteY2" fmla="*/ 279383 h 1143000"/>
              <a:gd name="connsiteX3" fmla="*/ 7434072 w 7434072"/>
              <a:gd name="connsiteY3" fmla="*/ 1143000 h 1143000"/>
              <a:gd name="connsiteX0" fmla="*/ 0 w 7434072"/>
              <a:gd name="connsiteY0" fmla="*/ 0 h 5022850"/>
              <a:gd name="connsiteX1" fmla="*/ 7154689 w 7434072"/>
              <a:gd name="connsiteY1" fmla="*/ 0 h 5022850"/>
              <a:gd name="connsiteX2" fmla="*/ 7434072 w 7434072"/>
              <a:gd name="connsiteY2" fmla="*/ 279383 h 5022850"/>
              <a:gd name="connsiteX3" fmla="*/ 7427722 w 7434072"/>
              <a:gd name="connsiteY3" fmla="*/ 5022850 h 5022850"/>
              <a:gd name="connsiteX0" fmla="*/ 0 w 7434072"/>
              <a:gd name="connsiteY0" fmla="*/ 0 h 8794750"/>
              <a:gd name="connsiteX1" fmla="*/ 7154689 w 7434072"/>
              <a:gd name="connsiteY1" fmla="*/ 0 h 8794750"/>
              <a:gd name="connsiteX2" fmla="*/ 7434072 w 7434072"/>
              <a:gd name="connsiteY2" fmla="*/ 279383 h 8794750"/>
              <a:gd name="connsiteX3" fmla="*/ 7427722 w 7434072"/>
              <a:gd name="connsiteY3" fmla="*/ 8794750 h 8794750"/>
              <a:gd name="connsiteX0" fmla="*/ 0 w 7436482"/>
              <a:gd name="connsiteY0" fmla="*/ 0 h 2069754"/>
              <a:gd name="connsiteX1" fmla="*/ 7154689 w 7436482"/>
              <a:gd name="connsiteY1" fmla="*/ 0 h 2069754"/>
              <a:gd name="connsiteX2" fmla="*/ 7434072 w 7436482"/>
              <a:gd name="connsiteY2" fmla="*/ 279383 h 2069754"/>
              <a:gd name="connsiteX3" fmla="*/ 7436035 w 7436482"/>
              <a:gd name="connsiteY3" fmla="*/ 2069754 h 2069754"/>
              <a:gd name="connsiteX0" fmla="*/ 0 w 9714169"/>
              <a:gd name="connsiteY0" fmla="*/ 0 h 2069754"/>
              <a:gd name="connsiteX1" fmla="*/ 9432376 w 9714169"/>
              <a:gd name="connsiteY1" fmla="*/ 0 h 2069754"/>
              <a:gd name="connsiteX2" fmla="*/ 9711759 w 9714169"/>
              <a:gd name="connsiteY2" fmla="*/ 279383 h 2069754"/>
              <a:gd name="connsiteX3" fmla="*/ 9713722 w 9714169"/>
              <a:gd name="connsiteY3" fmla="*/ 2069754 h 2069754"/>
              <a:gd name="connsiteX0" fmla="*/ 0 w 9738763"/>
              <a:gd name="connsiteY0" fmla="*/ 0 h 6267682"/>
              <a:gd name="connsiteX1" fmla="*/ 9432376 w 9738763"/>
              <a:gd name="connsiteY1" fmla="*/ 0 h 6267682"/>
              <a:gd name="connsiteX2" fmla="*/ 9711759 w 9738763"/>
              <a:gd name="connsiteY2" fmla="*/ 279383 h 6267682"/>
              <a:gd name="connsiteX3" fmla="*/ 9738660 w 9738763"/>
              <a:gd name="connsiteY3" fmla="*/ 6267682 h 6267682"/>
              <a:gd name="connsiteX0" fmla="*/ 0 w 9722246"/>
              <a:gd name="connsiteY0" fmla="*/ 0 h 6267682"/>
              <a:gd name="connsiteX1" fmla="*/ 9432376 w 9722246"/>
              <a:gd name="connsiteY1" fmla="*/ 0 h 6267682"/>
              <a:gd name="connsiteX2" fmla="*/ 9711759 w 9722246"/>
              <a:gd name="connsiteY2" fmla="*/ 279383 h 6267682"/>
              <a:gd name="connsiteX3" fmla="*/ 9722035 w 9722246"/>
              <a:gd name="connsiteY3" fmla="*/ 6267682 h 6267682"/>
              <a:gd name="connsiteX0" fmla="*/ 0 w 9714169"/>
              <a:gd name="connsiteY0" fmla="*/ 0 h 5885297"/>
              <a:gd name="connsiteX1" fmla="*/ 9432376 w 9714169"/>
              <a:gd name="connsiteY1" fmla="*/ 0 h 5885297"/>
              <a:gd name="connsiteX2" fmla="*/ 9711759 w 9714169"/>
              <a:gd name="connsiteY2" fmla="*/ 279383 h 5885297"/>
              <a:gd name="connsiteX3" fmla="*/ 9713722 w 9714169"/>
              <a:gd name="connsiteY3" fmla="*/ 5885297 h 5885297"/>
              <a:gd name="connsiteX0" fmla="*/ 0 w 9722246"/>
              <a:gd name="connsiteY0" fmla="*/ 0 h 6109741"/>
              <a:gd name="connsiteX1" fmla="*/ 9432376 w 9722246"/>
              <a:gd name="connsiteY1" fmla="*/ 0 h 6109741"/>
              <a:gd name="connsiteX2" fmla="*/ 9711759 w 9722246"/>
              <a:gd name="connsiteY2" fmla="*/ 279383 h 6109741"/>
              <a:gd name="connsiteX3" fmla="*/ 9722035 w 9722246"/>
              <a:gd name="connsiteY3" fmla="*/ 6109741 h 6109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22246" h="6109741">
                <a:moveTo>
                  <a:pt x="0" y="0"/>
                </a:moveTo>
                <a:lnTo>
                  <a:pt x="9432376" y="0"/>
                </a:lnTo>
                <a:cubicBezTo>
                  <a:pt x="9586675" y="0"/>
                  <a:pt x="9711759" y="125084"/>
                  <a:pt x="9711759" y="279383"/>
                </a:cubicBezTo>
                <a:cubicBezTo>
                  <a:pt x="9709642" y="1860539"/>
                  <a:pt x="9724152" y="4528585"/>
                  <a:pt x="9722035" y="6109741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pSp>
        <p:nvGrpSpPr>
          <p:cNvPr id="27" name="Group 26"/>
          <p:cNvGrpSpPr>
            <a:grpSpLocks noChangeAspect="1"/>
          </p:cNvGrpSpPr>
          <p:nvPr/>
        </p:nvGrpSpPr>
        <p:grpSpPr>
          <a:xfrm>
            <a:off x="304800" y="7157028"/>
            <a:ext cx="914400" cy="386772"/>
            <a:chOff x="461963" y="8394700"/>
            <a:chExt cx="3122613" cy="1320800"/>
          </a:xfrm>
        </p:grpSpPr>
        <p:sp>
          <p:nvSpPr>
            <p:cNvPr id="28" name="Freeform 18"/>
            <p:cNvSpPr>
              <a:spLocks/>
            </p:cNvSpPr>
            <p:nvPr userDrawn="1"/>
          </p:nvSpPr>
          <p:spPr bwMode="auto">
            <a:xfrm>
              <a:off x="1452563" y="8769350"/>
              <a:ext cx="893763" cy="946150"/>
            </a:xfrm>
            <a:custGeom>
              <a:avLst/>
              <a:gdLst>
                <a:gd name="T0" fmla="*/ 661 w 1126"/>
                <a:gd name="T1" fmla="*/ 3 h 1191"/>
                <a:gd name="T2" fmla="*/ 788 w 1126"/>
                <a:gd name="T3" fmla="*/ 32 h 1191"/>
                <a:gd name="T4" fmla="*/ 903 w 1126"/>
                <a:gd name="T5" fmla="*/ 87 h 1191"/>
                <a:gd name="T6" fmla="*/ 1002 w 1126"/>
                <a:gd name="T7" fmla="*/ 163 h 1191"/>
                <a:gd name="T8" fmla="*/ 1085 w 1126"/>
                <a:gd name="T9" fmla="*/ 259 h 1191"/>
                <a:gd name="T10" fmla="*/ 874 w 1126"/>
                <a:gd name="T11" fmla="*/ 454 h 1191"/>
                <a:gd name="T12" fmla="*/ 825 w 1126"/>
                <a:gd name="T13" fmla="*/ 383 h 1191"/>
                <a:gd name="T14" fmla="*/ 761 w 1126"/>
                <a:gd name="T15" fmla="*/ 329 h 1191"/>
                <a:gd name="T16" fmla="*/ 682 w 1126"/>
                <a:gd name="T17" fmla="*/ 293 h 1191"/>
                <a:gd name="T18" fmla="*/ 594 w 1126"/>
                <a:gd name="T19" fmla="*/ 281 h 1191"/>
                <a:gd name="T20" fmla="*/ 503 w 1126"/>
                <a:gd name="T21" fmla="*/ 295 h 1191"/>
                <a:gd name="T22" fmla="*/ 423 w 1126"/>
                <a:gd name="T23" fmla="*/ 332 h 1191"/>
                <a:gd name="T24" fmla="*/ 358 w 1126"/>
                <a:gd name="T25" fmla="*/ 389 h 1191"/>
                <a:gd name="T26" fmla="*/ 310 w 1126"/>
                <a:gd name="T27" fmla="*/ 464 h 1191"/>
                <a:gd name="T28" fmla="*/ 285 w 1126"/>
                <a:gd name="T29" fmla="*/ 550 h 1191"/>
                <a:gd name="T30" fmla="*/ 285 w 1126"/>
                <a:gd name="T31" fmla="*/ 642 h 1191"/>
                <a:gd name="T32" fmla="*/ 310 w 1126"/>
                <a:gd name="T33" fmla="*/ 728 h 1191"/>
                <a:gd name="T34" fmla="*/ 358 w 1126"/>
                <a:gd name="T35" fmla="*/ 802 h 1191"/>
                <a:gd name="T36" fmla="*/ 423 w 1126"/>
                <a:gd name="T37" fmla="*/ 859 h 1191"/>
                <a:gd name="T38" fmla="*/ 503 w 1126"/>
                <a:gd name="T39" fmla="*/ 897 h 1191"/>
                <a:gd name="T40" fmla="*/ 594 w 1126"/>
                <a:gd name="T41" fmla="*/ 911 h 1191"/>
                <a:gd name="T42" fmla="*/ 687 w 1126"/>
                <a:gd name="T43" fmla="*/ 896 h 1191"/>
                <a:gd name="T44" fmla="*/ 768 w 1126"/>
                <a:gd name="T45" fmla="*/ 858 h 1191"/>
                <a:gd name="T46" fmla="*/ 835 w 1126"/>
                <a:gd name="T47" fmla="*/ 798 h 1191"/>
                <a:gd name="T48" fmla="*/ 882 w 1126"/>
                <a:gd name="T49" fmla="*/ 722 h 1191"/>
                <a:gd name="T50" fmla="*/ 1097 w 1126"/>
                <a:gd name="T51" fmla="*/ 914 h 1191"/>
                <a:gd name="T52" fmla="*/ 1024 w 1126"/>
                <a:gd name="T53" fmla="*/ 1008 h 1191"/>
                <a:gd name="T54" fmla="*/ 935 w 1126"/>
                <a:gd name="T55" fmla="*/ 1084 h 1191"/>
                <a:gd name="T56" fmla="*/ 831 w 1126"/>
                <a:gd name="T57" fmla="*/ 1142 h 1191"/>
                <a:gd name="T58" fmla="*/ 718 w 1126"/>
                <a:gd name="T59" fmla="*/ 1179 h 1191"/>
                <a:gd name="T60" fmla="*/ 594 w 1126"/>
                <a:gd name="T61" fmla="*/ 1191 h 1191"/>
                <a:gd name="T62" fmla="*/ 468 w 1126"/>
                <a:gd name="T63" fmla="*/ 1178 h 1191"/>
                <a:gd name="T64" fmla="*/ 349 w 1126"/>
                <a:gd name="T65" fmla="*/ 1138 h 1191"/>
                <a:gd name="T66" fmla="*/ 244 w 1126"/>
                <a:gd name="T67" fmla="*/ 1076 h 1191"/>
                <a:gd name="T68" fmla="*/ 153 w 1126"/>
                <a:gd name="T69" fmla="*/ 994 h 1191"/>
                <a:gd name="T70" fmla="*/ 81 w 1126"/>
                <a:gd name="T71" fmla="*/ 896 h 1191"/>
                <a:gd name="T72" fmla="*/ 30 w 1126"/>
                <a:gd name="T73" fmla="*/ 784 h 1191"/>
                <a:gd name="T74" fmla="*/ 3 w 1126"/>
                <a:gd name="T75" fmla="*/ 661 h 1191"/>
                <a:gd name="T76" fmla="*/ 3 w 1126"/>
                <a:gd name="T77" fmla="*/ 531 h 1191"/>
                <a:gd name="T78" fmla="*/ 30 w 1126"/>
                <a:gd name="T79" fmla="*/ 407 h 1191"/>
                <a:gd name="T80" fmla="*/ 81 w 1126"/>
                <a:gd name="T81" fmla="*/ 296 h 1191"/>
                <a:gd name="T82" fmla="*/ 153 w 1126"/>
                <a:gd name="T83" fmla="*/ 198 h 1191"/>
                <a:gd name="T84" fmla="*/ 244 w 1126"/>
                <a:gd name="T85" fmla="*/ 115 h 1191"/>
                <a:gd name="T86" fmla="*/ 349 w 1126"/>
                <a:gd name="T87" fmla="*/ 54 h 1191"/>
                <a:gd name="T88" fmla="*/ 468 w 1126"/>
                <a:gd name="T89" fmla="*/ 14 h 1191"/>
                <a:gd name="T90" fmla="*/ 594 w 1126"/>
                <a:gd name="T91" fmla="*/ 0 h 1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26" h="1191">
                  <a:moveTo>
                    <a:pt x="594" y="0"/>
                  </a:moveTo>
                  <a:lnTo>
                    <a:pt x="661" y="3"/>
                  </a:lnTo>
                  <a:lnTo>
                    <a:pt x="725" y="15"/>
                  </a:lnTo>
                  <a:lnTo>
                    <a:pt x="788" y="32"/>
                  </a:lnTo>
                  <a:lnTo>
                    <a:pt x="847" y="56"/>
                  </a:lnTo>
                  <a:lnTo>
                    <a:pt x="903" y="87"/>
                  </a:lnTo>
                  <a:lnTo>
                    <a:pt x="955" y="122"/>
                  </a:lnTo>
                  <a:lnTo>
                    <a:pt x="1002" y="163"/>
                  </a:lnTo>
                  <a:lnTo>
                    <a:pt x="1047" y="208"/>
                  </a:lnTo>
                  <a:lnTo>
                    <a:pt x="1085" y="259"/>
                  </a:lnTo>
                  <a:lnTo>
                    <a:pt x="1117" y="313"/>
                  </a:lnTo>
                  <a:lnTo>
                    <a:pt x="874" y="454"/>
                  </a:lnTo>
                  <a:lnTo>
                    <a:pt x="852" y="417"/>
                  </a:lnTo>
                  <a:lnTo>
                    <a:pt x="825" y="383"/>
                  </a:lnTo>
                  <a:lnTo>
                    <a:pt x="795" y="355"/>
                  </a:lnTo>
                  <a:lnTo>
                    <a:pt x="761" y="329"/>
                  </a:lnTo>
                  <a:lnTo>
                    <a:pt x="722" y="309"/>
                  </a:lnTo>
                  <a:lnTo>
                    <a:pt x="682" y="293"/>
                  </a:lnTo>
                  <a:lnTo>
                    <a:pt x="640" y="285"/>
                  </a:lnTo>
                  <a:lnTo>
                    <a:pt x="594" y="281"/>
                  </a:lnTo>
                  <a:lnTo>
                    <a:pt x="548" y="285"/>
                  </a:lnTo>
                  <a:lnTo>
                    <a:pt x="503" y="295"/>
                  </a:lnTo>
                  <a:lnTo>
                    <a:pt x="463" y="310"/>
                  </a:lnTo>
                  <a:lnTo>
                    <a:pt x="423" y="332"/>
                  </a:lnTo>
                  <a:lnTo>
                    <a:pt x="389" y="358"/>
                  </a:lnTo>
                  <a:lnTo>
                    <a:pt x="358" y="389"/>
                  </a:lnTo>
                  <a:lnTo>
                    <a:pt x="331" y="425"/>
                  </a:lnTo>
                  <a:lnTo>
                    <a:pt x="310" y="464"/>
                  </a:lnTo>
                  <a:lnTo>
                    <a:pt x="294" y="506"/>
                  </a:lnTo>
                  <a:lnTo>
                    <a:pt x="285" y="550"/>
                  </a:lnTo>
                  <a:lnTo>
                    <a:pt x="281" y="595"/>
                  </a:lnTo>
                  <a:lnTo>
                    <a:pt x="285" y="642"/>
                  </a:lnTo>
                  <a:lnTo>
                    <a:pt x="294" y="687"/>
                  </a:lnTo>
                  <a:lnTo>
                    <a:pt x="310" y="728"/>
                  </a:lnTo>
                  <a:lnTo>
                    <a:pt x="331" y="767"/>
                  </a:lnTo>
                  <a:lnTo>
                    <a:pt x="358" y="802"/>
                  </a:lnTo>
                  <a:lnTo>
                    <a:pt x="389" y="833"/>
                  </a:lnTo>
                  <a:lnTo>
                    <a:pt x="423" y="859"/>
                  </a:lnTo>
                  <a:lnTo>
                    <a:pt x="463" y="881"/>
                  </a:lnTo>
                  <a:lnTo>
                    <a:pt x="503" y="897"/>
                  </a:lnTo>
                  <a:lnTo>
                    <a:pt x="548" y="907"/>
                  </a:lnTo>
                  <a:lnTo>
                    <a:pt x="594" y="911"/>
                  </a:lnTo>
                  <a:lnTo>
                    <a:pt x="641" y="907"/>
                  </a:lnTo>
                  <a:lnTo>
                    <a:pt x="687" y="896"/>
                  </a:lnTo>
                  <a:lnTo>
                    <a:pt x="728" y="879"/>
                  </a:lnTo>
                  <a:lnTo>
                    <a:pt x="768" y="858"/>
                  </a:lnTo>
                  <a:lnTo>
                    <a:pt x="804" y="830"/>
                  </a:lnTo>
                  <a:lnTo>
                    <a:pt x="835" y="798"/>
                  </a:lnTo>
                  <a:lnTo>
                    <a:pt x="861" y="762"/>
                  </a:lnTo>
                  <a:lnTo>
                    <a:pt x="882" y="722"/>
                  </a:lnTo>
                  <a:lnTo>
                    <a:pt x="1126" y="864"/>
                  </a:lnTo>
                  <a:lnTo>
                    <a:pt x="1097" y="914"/>
                  </a:lnTo>
                  <a:lnTo>
                    <a:pt x="1062" y="963"/>
                  </a:lnTo>
                  <a:lnTo>
                    <a:pt x="1024" y="1008"/>
                  </a:lnTo>
                  <a:lnTo>
                    <a:pt x="981" y="1048"/>
                  </a:lnTo>
                  <a:lnTo>
                    <a:pt x="935" y="1084"/>
                  </a:lnTo>
                  <a:lnTo>
                    <a:pt x="885" y="1116"/>
                  </a:lnTo>
                  <a:lnTo>
                    <a:pt x="831" y="1142"/>
                  </a:lnTo>
                  <a:lnTo>
                    <a:pt x="776" y="1163"/>
                  </a:lnTo>
                  <a:lnTo>
                    <a:pt x="718" y="1179"/>
                  </a:lnTo>
                  <a:lnTo>
                    <a:pt x="657" y="1189"/>
                  </a:lnTo>
                  <a:lnTo>
                    <a:pt x="594" y="1191"/>
                  </a:lnTo>
                  <a:lnTo>
                    <a:pt x="530" y="1187"/>
                  </a:lnTo>
                  <a:lnTo>
                    <a:pt x="468" y="1178"/>
                  </a:lnTo>
                  <a:lnTo>
                    <a:pt x="407" y="1161"/>
                  </a:lnTo>
                  <a:lnTo>
                    <a:pt x="349" y="1138"/>
                  </a:lnTo>
                  <a:lnTo>
                    <a:pt x="294" y="1110"/>
                  </a:lnTo>
                  <a:lnTo>
                    <a:pt x="244" y="1076"/>
                  </a:lnTo>
                  <a:lnTo>
                    <a:pt x="196" y="1038"/>
                  </a:lnTo>
                  <a:lnTo>
                    <a:pt x="153" y="994"/>
                  </a:lnTo>
                  <a:lnTo>
                    <a:pt x="115" y="948"/>
                  </a:lnTo>
                  <a:lnTo>
                    <a:pt x="81" y="896"/>
                  </a:lnTo>
                  <a:lnTo>
                    <a:pt x="52" y="842"/>
                  </a:lnTo>
                  <a:lnTo>
                    <a:pt x="30" y="784"/>
                  </a:lnTo>
                  <a:lnTo>
                    <a:pt x="14" y="724"/>
                  </a:lnTo>
                  <a:lnTo>
                    <a:pt x="3" y="661"/>
                  </a:lnTo>
                  <a:lnTo>
                    <a:pt x="0" y="595"/>
                  </a:lnTo>
                  <a:lnTo>
                    <a:pt x="3" y="531"/>
                  </a:lnTo>
                  <a:lnTo>
                    <a:pt x="14" y="468"/>
                  </a:lnTo>
                  <a:lnTo>
                    <a:pt x="30" y="407"/>
                  </a:lnTo>
                  <a:lnTo>
                    <a:pt x="52" y="350"/>
                  </a:lnTo>
                  <a:lnTo>
                    <a:pt x="81" y="296"/>
                  </a:lnTo>
                  <a:lnTo>
                    <a:pt x="115" y="244"/>
                  </a:lnTo>
                  <a:lnTo>
                    <a:pt x="153" y="198"/>
                  </a:lnTo>
                  <a:lnTo>
                    <a:pt x="196" y="154"/>
                  </a:lnTo>
                  <a:lnTo>
                    <a:pt x="244" y="115"/>
                  </a:lnTo>
                  <a:lnTo>
                    <a:pt x="294" y="81"/>
                  </a:lnTo>
                  <a:lnTo>
                    <a:pt x="349" y="54"/>
                  </a:lnTo>
                  <a:lnTo>
                    <a:pt x="407" y="31"/>
                  </a:lnTo>
                  <a:lnTo>
                    <a:pt x="468" y="14"/>
                  </a:lnTo>
                  <a:lnTo>
                    <a:pt x="530" y="3"/>
                  </a:lnTo>
                  <a:lnTo>
                    <a:pt x="594" y="0"/>
                  </a:lnTo>
                  <a:close/>
                </a:path>
              </a:pathLst>
            </a:custGeom>
            <a:solidFill>
              <a:srgbClr val="414B5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" name="Freeform 19"/>
            <p:cNvSpPr>
              <a:spLocks/>
            </p:cNvSpPr>
            <p:nvPr userDrawn="1"/>
          </p:nvSpPr>
          <p:spPr bwMode="auto">
            <a:xfrm>
              <a:off x="2690813" y="8769350"/>
              <a:ext cx="893763" cy="946150"/>
            </a:xfrm>
            <a:custGeom>
              <a:avLst/>
              <a:gdLst>
                <a:gd name="T0" fmla="*/ 660 w 1126"/>
                <a:gd name="T1" fmla="*/ 3 h 1191"/>
                <a:gd name="T2" fmla="*/ 787 w 1126"/>
                <a:gd name="T3" fmla="*/ 32 h 1191"/>
                <a:gd name="T4" fmla="*/ 902 w 1126"/>
                <a:gd name="T5" fmla="*/ 87 h 1191"/>
                <a:gd name="T6" fmla="*/ 1002 w 1126"/>
                <a:gd name="T7" fmla="*/ 163 h 1191"/>
                <a:gd name="T8" fmla="*/ 1084 w 1126"/>
                <a:gd name="T9" fmla="*/ 259 h 1191"/>
                <a:gd name="T10" fmla="*/ 873 w 1126"/>
                <a:gd name="T11" fmla="*/ 454 h 1191"/>
                <a:gd name="T12" fmla="*/ 825 w 1126"/>
                <a:gd name="T13" fmla="*/ 383 h 1191"/>
                <a:gd name="T14" fmla="*/ 760 w 1126"/>
                <a:gd name="T15" fmla="*/ 329 h 1191"/>
                <a:gd name="T16" fmla="*/ 682 w 1126"/>
                <a:gd name="T17" fmla="*/ 293 h 1191"/>
                <a:gd name="T18" fmla="*/ 594 w 1126"/>
                <a:gd name="T19" fmla="*/ 281 h 1191"/>
                <a:gd name="T20" fmla="*/ 504 w 1126"/>
                <a:gd name="T21" fmla="*/ 295 h 1191"/>
                <a:gd name="T22" fmla="*/ 423 w 1126"/>
                <a:gd name="T23" fmla="*/ 332 h 1191"/>
                <a:gd name="T24" fmla="*/ 358 w 1126"/>
                <a:gd name="T25" fmla="*/ 389 h 1191"/>
                <a:gd name="T26" fmla="*/ 310 w 1126"/>
                <a:gd name="T27" fmla="*/ 464 h 1191"/>
                <a:gd name="T28" fmla="*/ 283 w 1126"/>
                <a:gd name="T29" fmla="*/ 550 h 1191"/>
                <a:gd name="T30" fmla="*/ 283 w 1126"/>
                <a:gd name="T31" fmla="*/ 642 h 1191"/>
                <a:gd name="T32" fmla="*/ 310 w 1126"/>
                <a:gd name="T33" fmla="*/ 728 h 1191"/>
                <a:gd name="T34" fmla="*/ 358 w 1126"/>
                <a:gd name="T35" fmla="*/ 802 h 1191"/>
                <a:gd name="T36" fmla="*/ 423 w 1126"/>
                <a:gd name="T37" fmla="*/ 859 h 1191"/>
                <a:gd name="T38" fmla="*/ 504 w 1126"/>
                <a:gd name="T39" fmla="*/ 897 h 1191"/>
                <a:gd name="T40" fmla="*/ 594 w 1126"/>
                <a:gd name="T41" fmla="*/ 911 h 1191"/>
                <a:gd name="T42" fmla="*/ 687 w 1126"/>
                <a:gd name="T43" fmla="*/ 896 h 1191"/>
                <a:gd name="T44" fmla="*/ 768 w 1126"/>
                <a:gd name="T45" fmla="*/ 858 h 1191"/>
                <a:gd name="T46" fmla="*/ 834 w 1126"/>
                <a:gd name="T47" fmla="*/ 798 h 1191"/>
                <a:gd name="T48" fmla="*/ 882 w 1126"/>
                <a:gd name="T49" fmla="*/ 722 h 1191"/>
                <a:gd name="T50" fmla="*/ 1096 w 1126"/>
                <a:gd name="T51" fmla="*/ 914 h 1191"/>
                <a:gd name="T52" fmla="*/ 1024 w 1126"/>
                <a:gd name="T53" fmla="*/ 1008 h 1191"/>
                <a:gd name="T54" fmla="*/ 934 w 1126"/>
                <a:gd name="T55" fmla="*/ 1084 h 1191"/>
                <a:gd name="T56" fmla="*/ 831 w 1126"/>
                <a:gd name="T57" fmla="*/ 1142 h 1191"/>
                <a:gd name="T58" fmla="*/ 716 w 1126"/>
                <a:gd name="T59" fmla="*/ 1179 h 1191"/>
                <a:gd name="T60" fmla="*/ 594 w 1126"/>
                <a:gd name="T61" fmla="*/ 1191 h 1191"/>
                <a:gd name="T62" fmla="*/ 466 w 1126"/>
                <a:gd name="T63" fmla="*/ 1178 h 1191"/>
                <a:gd name="T64" fmla="*/ 349 w 1126"/>
                <a:gd name="T65" fmla="*/ 1138 h 1191"/>
                <a:gd name="T66" fmla="*/ 243 w 1126"/>
                <a:gd name="T67" fmla="*/ 1076 h 1191"/>
                <a:gd name="T68" fmla="*/ 153 w 1126"/>
                <a:gd name="T69" fmla="*/ 994 h 1191"/>
                <a:gd name="T70" fmla="*/ 81 w 1126"/>
                <a:gd name="T71" fmla="*/ 896 h 1191"/>
                <a:gd name="T72" fmla="*/ 30 w 1126"/>
                <a:gd name="T73" fmla="*/ 784 h 1191"/>
                <a:gd name="T74" fmla="*/ 3 w 1126"/>
                <a:gd name="T75" fmla="*/ 661 h 1191"/>
                <a:gd name="T76" fmla="*/ 3 w 1126"/>
                <a:gd name="T77" fmla="*/ 531 h 1191"/>
                <a:gd name="T78" fmla="*/ 30 w 1126"/>
                <a:gd name="T79" fmla="*/ 407 h 1191"/>
                <a:gd name="T80" fmla="*/ 81 w 1126"/>
                <a:gd name="T81" fmla="*/ 296 h 1191"/>
                <a:gd name="T82" fmla="*/ 153 w 1126"/>
                <a:gd name="T83" fmla="*/ 198 h 1191"/>
                <a:gd name="T84" fmla="*/ 243 w 1126"/>
                <a:gd name="T85" fmla="*/ 115 h 1191"/>
                <a:gd name="T86" fmla="*/ 349 w 1126"/>
                <a:gd name="T87" fmla="*/ 54 h 1191"/>
                <a:gd name="T88" fmla="*/ 466 w 1126"/>
                <a:gd name="T89" fmla="*/ 14 h 1191"/>
                <a:gd name="T90" fmla="*/ 594 w 1126"/>
                <a:gd name="T91" fmla="*/ 0 h 1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26" h="1191">
                  <a:moveTo>
                    <a:pt x="594" y="0"/>
                  </a:moveTo>
                  <a:lnTo>
                    <a:pt x="660" y="3"/>
                  </a:lnTo>
                  <a:lnTo>
                    <a:pt x="725" y="15"/>
                  </a:lnTo>
                  <a:lnTo>
                    <a:pt x="787" y="32"/>
                  </a:lnTo>
                  <a:lnTo>
                    <a:pt x="847" y="56"/>
                  </a:lnTo>
                  <a:lnTo>
                    <a:pt x="902" y="87"/>
                  </a:lnTo>
                  <a:lnTo>
                    <a:pt x="955" y="122"/>
                  </a:lnTo>
                  <a:lnTo>
                    <a:pt x="1002" y="163"/>
                  </a:lnTo>
                  <a:lnTo>
                    <a:pt x="1045" y="208"/>
                  </a:lnTo>
                  <a:lnTo>
                    <a:pt x="1084" y="259"/>
                  </a:lnTo>
                  <a:lnTo>
                    <a:pt x="1117" y="313"/>
                  </a:lnTo>
                  <a:lnTo>
                    <a:pt x="873" y="454"/>
                  </a:lnTo>
                  <a:lnTo>
                    <a:pt x="852" y="417"/>
                  </a:lnTo>
                  <a:lnTo>
                    <a:pt x="825" y="383"/>
                  </a:lnTo>
                  <a:lnTo>
                    <a:pt x="794" y="355"/>
                  </a:lnTo>
                  <a:lnTo>
                    <a:pt x="760" y="329"/>
                  </a:lnTo>
                  <a:lnTo>
                    <a:pt x="722" y="309"/>
                  </a:lnTo>
                  <a:lnTo>
                    <a:pt x="682" y="293"/>
                  </a:lnTo>
                  <a:lnTo>
                    <a:pt x="639" y="285"/>
                  </a:lnTo>
                  <a:lnTo>
                    <a:pt x="594" y="281"/>
                  </a:lnTo>
                  <a:lnTo>
                    <a:pt x="548" y="285"/>
                  </a:lnTo>
                  <a:lnTo>
                    <a:pt x="504" y="295"/>
                  </a:lnTo>
                  <a:lnTo>
                    <a:pt x="462" y="310"/>
                  </a:lnTo>
                  <a:lnTo>
                    <a:pt x="423" y="332"/>
                  </a:lnTo>
                  <a:lnTo>
                    <a:pt x="389" y="358"/>
                  </a:lnTo>
                  <a:lnTo>
                    <a:pt x="358" y="389"/>
                  </a:lnTo>
                  <a:lnTo>
                    <a:pt x="331" y="425"/>
                  </a:lnTo>
                  <a:lnTo>
                    <a:pt x="310" y="464"/>
                  </a:lnTo>
                  <a:lnTo>
                    <a:pt x="293" y="506"/>
                  </a:lnTo>
                  <a:lnTo>
                    <a:pt x="283" y="550"/>
                  </a:lnTo>
                  <a:lnTo>
                    <a:pt x="280" y="595"/>
                  </a:lnTo>
                  <a:lnTo>
                    <a:pt x="283" y="642"/>
                  </a:lnTo>
                  <a:lnTo>
                    <a:pt x="293" y="687"/>
                  </a:lnTo>
                  <a:lnTo>
                    <a:pt x="310" y="728"/>
                  </a:lnTo>
                  <a:lnTo>
                    <a:pt x="331" y="767"/>
                  </a:lnTo>
                  <a:lnTo>
                    <a:pt x="358" y="802"/>
                  </a:lnTo>
                  <a:lnTo>
                    <a:pt x="389" y="833"/>
                  </a:lnTo>
                  <a:lnTo>
                    <a:pt x="423" y="859"/>
                  </a:lnTo>
                  <a:lnTo>
                    <a:pt x="462" y="881"/>
                  </a:lnTo>
                  <a:lnTo>
                    <a:pt x="504" y="897"/>
                  </a:lnTo>
                  <a:lnTo>
                    <a:pt x="548" y="907"/>
                  </a:lnTo>
                  <a:lnTo>
                    <a:pt x="594" y="911"/>
                  </a:lnTo>
                  <a:lnTo>
                    <a:pt x="641" y="907"/>
                  </a:lnTo>
                  <a:lnTo>
                    <a:pt x="687" y="896"/>
                  </a:lnTo>
                  <a:lnTo>
                    <a:pt x="728" y="879"/>
                  </a:lnTo>
                  <a:lnTo>
                    <a:pt x="768" y="858"/>
                  </a:lnTo>
                  <a:lnTo>
                    <a:pt x="803" y="830"/>
                  </a:lnTo>
                  <a:lnTo>
                    <a:pt x="834" y="798"/>
                  </a:lnTo>
                  <a:lnTo>
                    <a:pt x="860" y="762"/>
                  </a:lnTo>
                  <a:lnTo>
                    <a:pt x="882" y="722"/>
                  </a:lnTo>
                  <a:lnTo>
                    <a:pt x="1126" y="864"/>
                  </a:lnTo>
                  <a:lnTo>
                    <a:pt x="1096" y="914"/>
                  </a:lnTo>
                  <a:lnTo>
                    <a:pt x="1062" y="963"/>
                  </a:lnTo>
                  <a:lnTo>
                    <a:pt x="1024" y="1008"/>
                  </a:lnTo>
                  <a:lnTo>
                    <a:pt x="981" y="1048"/>
                  </a:lnTo>
                  <a:lnTo>
                    <a:pt x="934" y="1084"/>
                  </a:lnTo>
                  <a:lnTo>
                    <a:pt x="884" y="1116"/>
                  </a:lnTo>
                  <a:lnTo>
                    <a:pt x="831" y="1142"/>
                  </a:lnTo>
                  <a:lnTo>
                    <a:pt x="775" y="1163"/>
                  </a:lnTo>
                  <a:lnTo>
                    <a:pt x="716" y="1179"/>
                  </a:lnTo>
                  <a:lnTo>
                    <a:pt x="657" y="1189"/>
                  </a:lnTo>
                  <a:lnTo>
                    <a:pt x="594" y="1191"/>
                  </a:lnTo>
                  <a:lnTo>
                    <a:pt x="530" y="1187"/>
                  </a:lnTo>
                  <a:lnTo>
                    <a:pt x="466" y="1178"/>
                  </a:lnTo>
                  <a:lnTo>
                    <a:pt x="407" y="1161"/>
                  </a:lnTo>
                  <a:lnTo>
                    <a:pt x="349" y="1138"/>
                  </a:lnTo>
                  <a:lnTo>
                    <a:pt x="294" y="1110"/>
                  </a:lnTo>
                  <a:lnTo>
                    <a:pt x="243" y="1076"/>
                  </a:lnTo>
                  <a:lnTo>
                    <a:pt x="196" y="1038"/>
                  </a:lnTo>
                  <a:lnTo>
                    <a:pt x="153" y="994"/>
                  </a:lnTo>
                  <a:lnTo>
                    <a:pt x="115" y="948"/>
                  </a:lnTo>
                  <a:lnTo>
                    <a:pt x="81" y="896"/>
                  </a:lnTo>
                  <a:lnTo>
                    <a:pt x="53" y="842"/>
                  </a:lnTo>
                  <a:lnTo>
                    <a:pt x="30" y="784"/>
                  </a:lnTo>
                  <a:lnTo>
                    <a:pt x="13" y="724"/>
                  </a:lnTo>
                  <a:lnTo>
                    <a:pt x="3" y="661"/>
                  </a:lnTo>
                  <a:lnTo>
                    <a:pt x="0" y="595"/>
                  </a:lnTo>
                  <a:lnTo>
                    <a:pt x="3" y="531"/>
                  </a:lnTo>
                  <a:lnTo>
                    <a:pt x="13" y="468"/>
                  </a:lnTo>
                  <a:lnTo>
                    <a:pt x="30" y="407"/>
                  </a:lnTo>
                  <a:lnTo>
                    <a:pt x="53" y="350"/>
                  </a:lnTo>
                  <a:lnTo>
                    <a:pt x="81" y="296"/>
                  </a:lnTo>
                  <a:lnTo>
                    <a:pt x="115" y="244"/>
                  </a:lnTo>
                  <a:lnTo>
                    <a:pt x="153" y="198"/>
                  </a:lnTo>
                  <a:lnTo>
                    <a:pt x="196" y="154"/>
                  </a:lnTo>
                  <a:lnTo>
                    <a:pt x="243" y="115"/>
                  </a:lnTo>
                  <a:lnTo>
                    <a:pt x="294" y="81"/>
                  </a:lnTo>
                  <a:lnTo>
                    <a:pt x="349" y="54"/>
                  </a:lnTo>
                  <a:lnTo>
                    <a:pt x="407" y="31"/>
                  </a:lnTo>
                  <a:lnTo>
                    <a:pt x="466" y="14"/>
                  </a:lnTo>
                  <a:lnTo>
                    <a:pt x="530" y="3"/>
                  </a:lnTo>
                  <a:lnTo>
                    <a:pt x="594" y="0"/>
                  </a:lnTo>
                  <a:close/>
                </a:path>
              </a:pathLst>
            </a:custGeom>
            <a:solidFill>
              <a:srgbClr val="414B5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0" name="Freeform 20"/>
            <p:cNvSpPr>
              <a:spLocks noEditPoints="1"/>
            </p:cNvSpPr>
            <p:nvPr userDrawn="1"/>
          </p:nvSpPr>
          <p:spPr bwMode="auto">
            <a:xfrm>
              <a:off x="461963" y="8394700"/>
              <a:ext cx="944563" cy="1320800"/>
            </a:xfrm>
            <a:custGeom>
              <a:avLst/>
              <a:gdLst>
                <a:gd name="T0" fmla="*/ 548 w 1189"/>
                <a:gd name="T1" fmla="*/ 758 h 1664"/>
                <a:gd name="T2" fmla="*/ 462 w 1189"/>
                <a:gd name="T3" fmla="*/ 783 h 1664"/>
                <a:gd name="T4" fmla="*/ 389 w 1189"/>
                <a:gd name="T5" fmla="*/ 831 h 1664"/>
                <a:gd name="T6" fmla="*/ 331 w 1189"/>
                <a:gd name="T7" fmla="*/ 898 h 1664"/>
                <a:gd name="T8" fmla="*/ 294 w 1189"/>
                <a:gd name="T9" fmla="*/ 979 h 1664"/>
                <a:gd name="T10" fmla="*/ 281 w 1189"/>
                <a:gd name="T11" fmla="*/ 1068 h 1664"/>
                <a:gd name="T12" fmla="*/ 294 w 1189"/>
                <a:gd name="T13" fmla="*/ 1160 h 1664"/>
                <a:gd name="T14" fmla="*/ 331 w 1189"/>
                <a:gd name="T15" fmla="*/ 1240 h 1664"/>
                <a:gd name="T16" fmla="*/ 389 w 1189"/>
                <a:gd name="T17" fmla="*/ 1306 h 1664"/>
                <a:gd name="T18" fmla="*/ 462 w 1189"/>
                <a:gd name="T19" fmla="*/ 1354 h 1664"/>
                <a:gd name="T20" fmla="*/ 548 w 1189"/>
                <a:gd name="T21" fmla="*/ 1380 h 1664"/>
                <a:gd name="T22" fmla="*/ 641 w 1189"/>
                <a:gd name="T23" fmla="*/ 1380 h 1664"/>
                <a:gd name="T24" fmla="*/ 727 w 1189"/>
                <a:gd name="T25" fmla="*/ 1354 h 1664"/>
                <a:gd name="T26" fmla="*/ 800 w 1189"/>
                <a:gd name="T27" fmla="*/ 1306 h 1664"/>
                <a:gd name="T28" fmla="*/ 858 w 1189"/>
                <a:gd name="T29" fmla="*/ 1240 h 1664"/>
                <a:gd name="T30" fmla="*/ 895 w 1189"/>
                <a:gd name="T31" fmla="*/ 1160 h 1664"/>
                <a:gd name="T32" fmla="*/ 908 w 1189"/>
                <a:gd name="T33" fmla="*/ 1068 h 1664"/>
                <a:gd name="T34" fmla="*/ 895 w 1189"/>
                <a:gd name="T35" fmla="*/ 979 h 1664"/>
                <a:gd name="T36" fmla="*/ 858 w 1189"/>
                <a:gd name="T37" fmla="*/ 898 h 1664"/>
                <a:gd name="T38" fmla="*/ 800 w 1189"/>
                <a:gd name="T39" fmla="*/ 831 h 1664"/>
                <a:gd name="T40" fmla="*/ 727 w 1189"/>
                <a:gd name="T41" fmla="*/ 783 h 1664"/>
                <a:gd name="T42" fmla="*/ 641 w 1189"/>
                <a:gd name="T43" fmla="*/ 758 h 1664"/>
                <a:gd name="T44" fmla="*/ 0 w 1189"/>
                <a:gd name="T45" fmla="*/ 0 h 1664"/>
                <a:gd name="T46" fmla="*/ 311 w 1189"/>
                <a:gd name="T47" fmla="*/ 546 h 1664"/>
                <a:gd name="T48" fmla="*/ 418 w 1189"/>
                <a:gd name="T49" fmla="*/ 500 h 1664"/>
                <a:gd name="T50" fmla="*/ 534 w 1189"/>
                <a:gd name="T51" fmla="*/ 476 h 1664"/>
                <a:gd name="T52" fmla="*/ 659 w 1189"/>
                <a:gd name="T53" fmla="*/ 476 h 1664"/>
                <a:gd name="T54" fmla="*/ 782 w 1189"/>
                <a:gd name="T55" fmla="*/ 504 h 1664"/>
                <a:gd name="T56" fmla="*/ 895 w 1189"/>
                <a:gd name="T57" fmla="*/ 554 h 1664"/>
                <a:gd name="T58" fmla="*/ 993 w 1189"/>
                <a:gd name="T59" fmla="*/ 627 h 1664"/>
                <a:gd name="T60" fmla="*/ 1074 w 1189"/>
                <a:gd name="T61" fmla="*/ 717 h 1664"/>
                <a:gd name="T62" fmla="*/ 1137 w 1189"/>
                <a:gd name="T63" fmla="*/ 823 h 1664"/>
                <a:gd name="T64" fmla="*/ 1176 w 1189"/>
                <a:gd name="T65" fmla="*/ 941 h 1664"/>
                <a:gd name="T66" fmla="*/ 1189 w 1189"/>
                <a:gd name="T67" fmla="*/ 1068 h 1664"/>
                <a:gd name="T68" fmla="*/ 1176 w 1189"/>
                <a:gd name="T69" fmla="*/ 1197 h 1664"/>
                <a:gd name="T70" fmla="*/ 1137 w 1189"/>
                <a:gd name="T71" fmla="*/ 1315 h 1664"/>
                <a:gd name="T72" fmla="*/ 1074 w 1189"/>
                <a:gd name="T73" fmla="*/ 1421 h 1664"/>
                <a:gd name="T74" fmla="*/ 993 w 1189"/>
                <a:gd name="T75" fmla="*/ 1511 h 1664"/>
                <a:gd name="T76" fmla="*/ 895 w 1189"/>
                <a:gd name="T77" fmla="*/ 1583 h 1664"/>
                <a:gd name="T78" fmla="*/ 782 w 1189"/>
                <a:gd name="T79" fmla="*/ 1634 h 1664"/>
                <a:gd name="T80" fmla="*/ 659 w 1189"/>
                <a:gd name="T81" fmla="*/ 1660 h 1664"/>
                <a:gd name="T82" fmla="*/ 530 w 1189"/>
                <a:gd name="T83" fmla="*/ 1660 h 1664"/>
                <a:gd name="T84" fmla="*/ 407 w 1189"/>
                <a:gd name="T85" fmla="*/ 1634 h 1664"/>
                <a:gd name="T86" fmla="*/ 294 w 1189"/>
                <a:gd name="T87" fmla="*/ 1583 h 1664"/>
                <a:gd name="T88" fmla="*/ 196 w 1189"/>
                <a:gd name="T89" fmla="*/ 1511 h 1664"/>
                <a:gd name="T90" fmla="*/ 115 w 1189"/>
                <a:gd name="T91" fmla="*/ 1421 h 1664"/>
                <a:gd name="T92" fmla="*/ 53 w 1189"/>
                <a:gd name="T93" fmla="*/ 1315 h 1664"/>
                <a:gd name="T94" fmla="*/ 13 w 1189"/>
                <a:gd name="T95" fmla="*/ 1197 h 1664"/>
                <a:gd name="T96" fmla="*/ 0 w 1189"/>
                <a:gd name="T97" fmla="*/ 1068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189" h="1664">
                  <a:moveTo>
                    <a:pt x="595" y="754"/>
                  </a:moveTo>
                  <a:lnTo>
                    <a:pt x="548" y="758"/>
                  </a:lnTo>
                  <a:lnTo>
                    <a:pt x="504" y="768"/>
                  </a:lnTo>
                  <a:lnTo>
                    <a:pt x="462" y="783"/>
                  </a:lnTo>
                  <a:lnTo>
                    <a:pt x="424" y="805"/>
                  </a:lnTo>
                  <a:lnTo>
                    <a:pt x="389" y="831"/>
                  </a:lnTo>
                  <a:lnTo>
                    <a:pt x="358" y="862"/>
                  </a:lnTo>
                  <a:lnTo>
                    <a:pt x="331" y="898"/>
                  </a:lnTo>
                  <a:lnTo>
                    <a:pt x="310" y="937"/>
                  </a:lnTo>
                  <a:lnTo>
                    <a:pt x="294" y="979"/>
                  </a:lnTo>
                  <a:lnTo>
                    <a:pt x="284" y="1023"/>
                  </a:lnTo>
                  <a:lnTo>
                    <a:pt x="281" y="1068"/>
                  </a:lnTo>
                  <a:lnTo>
                    <a:pt x="284" y="1115"/>
                  </a:lnTo>
                  <a:lnTo>
                    <a:pt x="294" y="1160"/>
                  </a:lnTo>
                  <a:lnTo>
                    <a:pt x="310" y="1201"/>
                  </a:lnTo>
                  <a:lnTo>
                    <a:pt x="331" y="1240"/>
                  </a:lnTo>
                  <a:lnTo>
                    <a:pt x="358" y="1275"/>
                  </a:lnTo>
                  <a:lnTo>
                    <a:pt x="389" y="1306"/>
                  </a:lnTo>
                  <a:lnTo>
                    <a:pt x="424" y="1332"/>
                  </a:lnTo>
                  <a:lnTo>
                    <a:pt x="462" y="1354"/>
                  </a:lnTo>
                  <a:lnTo>
                    <a:pt x="504" y="1370"/>
                  </a:lnTo>
                  <a:lnTo>
                    <a:pt x="548" y="1380"/>
                  </a:lnTo>
                  <a:lnTo>
                    <a:pt x="595" y="1384"/>
                  </a:lnTo>
                  <a:lnTo>
                    <a:pt x="641" y="1380"/>
                  </a:lnTo>
                  <a:lnTo>
                    <a:pt x="686" y="1370"/>
                  </a:lnTo>
                  <a:lnTo>
                    <a:pt x="727" y="1354"/>
                  </a:lnTo>
                  <a:lnTo>
                    <a:pt x="766" y="1332"/>
                  </a:lnTo>
                  <a:lnTo>
                    <a:pt x="800" y="1306"/>
                  </a:lnTo>
                  <a:lnTo>
                    <a:pt x="831" y="1275"/>
                  </a:lnTo>
                  <a:lnTo>
                    <a:pt x="858" y="1240"/>
                  </a:lnTo>
                  <a:lnTo>
                    <a:pt x="879" y="1201"/>
                  </a:lnTo>
                  <a:lnTo>
                    <a:pt x="895" y="1160"/>
                  </a:lnTo>
                  <a:lnTo>
                    <a:pt x="906" y="1115"/>
                  </a:lnTo>
                  <a:lnTo>
                    <a:pt x="908" y="1068"/>
                  </a:lnTo>
                  <a:lnTo>
                    <a:pt x="906" y="1023"/>
                  </a:lnTo>
                  <a:lnTo>
                    <a:pt x="895" y="979"/>
                  </a:lnTo>
                  <a:lnTo>
                    <a:pt x="879" y="937"/>
                  </a:lnTo>
                  <a:lnTo>
                    <a:pt x="858" y="898"/>
                  </a:lnTo>
                  <a:lnTo>
                    <a:pt x="831" y="862"/>
                  </a:lnTo>
                  <a:lnTo>
                    <a:pt x="800" y="831"/>
                  </a:lnTo>
                  <a:lnTo>
                    <a:pt x="766" y="805"/>
                  </a:lnTo>
                  <a:lnTo>
                    <a:pt x="727" y="783"/>
                  </a:lnTo>
                  <a:lnTo>
                    <a:pt x="686" y="768"/>
                  </a:lnTo>
                  <a:lnTo>
                    <a:pt x="641" y="758"/>
                  </a:lnTo>
                  <a:lnTo>
                    <a:pt x="595" y="754"/>
                  </a:lnTo>
                  <a:close/>
                  <a:moveTo>
                    <a:pt x="0" y="0"/>
                  </a:moveTo>
                  <a:lnTo>
                    <a:pt x="311" y="0"/>
                  </a:lnTo>
                  <a:lnTo>
                    <a:pt x="311" y="546"/>
                  </a:lnTo>
                  <a:lnTo>
                    <a:pt x="362" y="521"/>
                  </a:lnTo>
                  <a:lnTo>
                    <a:pt x="418" y="500"/>
                  </a:lnTo>
                  <a:lnTo>
                    <a:pt x="475" y="486"/>
                  </a:lnTo>
                  <a:lnTo>
                    <a:pt x="534" y="476"/>
                  </a:lnTo>
                  <a:lnTo>
                    <a:pt x="595" y="473"/>
                  </a:lnTo>
                  <a:lnTo>
                    <a:pt x="659" y="476"/>
                  </a:lnTo>
                  <a:lnTo>
                    <a:pt x="721" y="487"/>
                  </a:lnTo>
                  <a:lnTo>
                    <a:pt x="782" y="504"/>
                  </a:lnTo>
                  <a:lnTo>
                    <a:pt x="840" y="527"/>
                  </a:lnTo>
                  <a:lnTo>
                    <a:pt x="895" y="554"/>
                  </a:lnTo>
                  <a:lnTo>
                    <a:pt x="945" y="588"/>
                  </a:lnTo>
                  <a:lnTo>
                    <a:pt x="993" y="627"/>
                  </a:lnTo>
                  <a:lnTo>
                    <a:pt x="1036" y="671"/>
                  </a:lnTo>
                  <a:lnTo>
                    <a:pt x="1074" y="717"/>
                  </a:lnTo>
                  <a:lnTo>
                    <a:pt x="1108" y="769"/>
                  </a:lnTo>
                  <a:lnTo>
                    <a:pt x="1137" y="823"/>
                  </a:lnTo>
                  <a:lnTo>
                    <a:pt x="1159" y="880"/>
                  </a:lnTo>
                  <a:lnTo>
                    <a:pt x="1176" y="941"/>
                  </a:lnTo>
                  <a:lnTo>
                    <a:pt x="1186" y="1004"/>
                  </a:lnTo>
                  <a:lnTo>
                    <a:pt x="1189" y="1068"/>
                  </a:lnTo>
                  <a:lnTo>
                    <a:pt x="1186" y="1134"/>
                  </a:lnTo>
                  <a:lnTo>
                    <a:pt x="1176" y="1197"/>
                  </a:lnTo>
                  <a:lnTo>
                    <a:pt x="1159" y="1257"/>
                  </a:lnTo>
                  <a:lnTo>
                    <a:pt x="1137" y="1315"/>
                  </a:lnTo>
                  <a:lnTo>
                    <a:pt x="1108" y="1369"/>
                  </a:lnTo>
                  <a:lnTo>
                    <a:pt x="1074" y="1421"/>
                  </a:lnTo>
                  <a:lnTo>
                    <a:pt x="1036" y="1467"/>
                  </a:lnTo>
                  <a:lnTo>
                    <a:pt x="993" y="1511"/>
                  </a:lnTo>
                  <a:lnTo>
                    <a:pt x="945" y="1549"/>
                  </a:lnTo>
                  <a:lnTo>
                    <a:pt x="895" y="1583"/>
                  </a:lnTo>
                  <a:lnTo>
                    <a:pt x="840" y="1611"/>
                  </a:lnTo>
                  <a:lnTo>
                    <a:pt x="782" y="1634"/>
                  </a:lnTo>
                  <a:lnTo>
                    <a:pt x="721" y="1651"/>
                  </a:lnTo>
                  <a:lnTo>
                    <a:pt x="659" y="1660"/>
                  </a:lnTo>
                  <a:lnTo>
                    <a:pt x="595" y="1664"/>
                  </a:lnTo>
                  <a:lnTo>
                    <a:pt x="530" y="1660"/>
                  </a:lnTo>
                  <a:lnTo>
                    <a:pt x="468" y="1651"/>
                  </a:lnTo>
                  <a:lnTo>
                    <a:pt x="407" y="1634"/>
                  </a:lnTo>
                  <a:lnTo>
                    <a:pt x="349" y="1611"/>
                  </a:lnTo>
                  <a:lnTo>
                    <a:pt x="294" y="1583"/>
                  </a:lnTo>
                  <a:lnTo>
                    <a:pt x="244" y="1549"/>
                  </a:lnTo>
                  <a:lnTo>
                    <a:pt x="196" y="1511"/>
                  </a:lnTo>
                  <a:lnTo>
                    <a:pt x="153" y="1467"/>
                  </a:lnTo>
                  <a:lnTo>
                    <a:pt x="115" y="1421"/>
                  </a:lnTo>
                  <a:lnTo>
                    <a:pt x="81" y="1369"/>
                  </a:lnTo>
                  <a:lnTo>
                    <a:pt x="53" y="1315"/>
                  </a:lnTo>
                  <a:lnTo>
                    <a:pt x="30" y="1257"/>
                  </a:lnTo>
                  <a:lnTo>
                    <a:pt x="13" y="1197"/>
                  </a:lnTo>
                  <a:lnTo>
                    <a:pt x="4" y="1134"/>
                  </a:lnTo>
                  <a:lnTo>
                    <a:pt x="0" y="10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14B5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1" name="Freeform 21"/>
            <p:cNvSpPr>
              <a:spLocks/>
            </p:cNvSpPr>
            <p:nvPr userDrawn="1"/>
          </p:nvSpPr>
          <p:spPr bwMode="auto">
            <a:xfrm>
              <a:off x="2397126" y="8394700"/>
              <a:ext cx="247650" cy="1320800"/>
            </a:xfrm>
            <a:custGeom>
              <a:avLst/>
              <a:gdLst>
                <a:gd name="T0" fmla="*/ 0 w 311"/>
                <a:gd name="T1" fmla="*/ 0 h 1664"/>
                <a:gd name="T2" fmla="*/ 311 w 311"/>
                <a:gd name="T3" fmla="*/ 0 h 1664"/>
                <a:gd name="T4" fmla="*/ 311 w 311"/>
                <a:gd name="T5" fmla="*/ 1664 h 1664"/>
                <a:gd name="T6" fmla="*/ 265 w 311"/>
                <a:gd name="T7" fmla="*/ 1662 h 1664"/>
                <a:gd name="T8" fmla="*/ 222 w 311"/>
                <a:gd name="T9" fmla="*/ 1651 h 1664"/>
                <a:gd name="T10" fmla="*/ 180 w 311"/>
                <a:gd name="T11" fmla="*/ 1635 h 1664"/>
                <a:gd name="T12" fmla="*/ 141 w 311"/>
                <a:gd name="T13" fmla="*/ 1615 h 1664"/>
                <a:gd name="T14" fmla="*/ 107 w 311"/>
                <a:gd name="T15" fmla="*/ 1589 h 1664"/>
                <a:gd name="T16" fmla="*/ 77 w 311"/>
                <a:gd name="T17" fmla="*/ 1557 h 1664"/>
                <a:gd name="T18" fmla="*/ 50 w 311"/>
                <a:gd name="T19" fmla="*/ 1523 h 1664"/>
                <a:gd name="T20" fmla="*/ 29 w 311"/>
                <a:gd name="T21" fmla="*/ 1484 h 1664"/>
                <a:gd name="T22" fmla="*/ 13 w 311"/>
                <a:gd name="T23" fmla="*/ 1444 h 1664"/>
                <a:gd name="T24" fmla="*/ 4 w 311"/>
                <a:gd name="T25" fmla="*/ 1399 h 1664"/>
                <a:gd name="T26" fmla="*/ 0 w 311"/>
                <a:gd name="T27" fmla="*/ 1354 h 1664"/>
                <a:gd name="T28" fmla="*/ 0 w 311"/>
                <a:gd name="T29" fmla="*/ 0 h 1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1" h="1664">
                  <a:moveTo>
                    <a:pt x="0" y="0"/>
                  </a:moveTo>
                  <a:lnTo>
                    <a:pt x="311" y="0"/>
                  </a:lnTo>
                  <a:lnTo>
                    <a:pt x="311" y="1664"/>
                  </a:lnTo>
                  <a:lnTo>
                    <a:pt x="265" y="1662"/>
                  </a:lnTo>
                  <a:lnTo>
                    <a:pt x="222" y="1651"/>
                  </a:lnTo>
                  <a:lnTo>
                    <a:pt x="180" y="1635"/>
                  </a:lnTo>
                  <a:lnTo>
                    <a:pt x="141" y="1615"/>
                  </a:lnTo>
                  <a:lnTo>
                    <a:pt x="107" y="1589"/>
                  </a:lnTo>
                  <a:lnTo>
                    <a:pt x="77" y="1557"/>
                  </a:lnTo>
                  <a:lnTo>
                    <a:pt x="50" y="1523"/>
                  </a:lnTo>
                  <a:lnTo>
                    <a:pt x="29" y="1484"/>
                  </a:lnTo>
                  <a:lnTo>
                    <a:pt x="13" y="1444"/>
                  </a:lnTo>
                  <a:lnTo>
                    <a:pt x="4" y="1399"/>
                  </a:lnTo>
                  <a:lnTo>
                    <a:pt x="0" y="13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14B5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2" name="Freeform 22"/>
            <p:cNvSpPr>
              <a:spLocks/>
            </p:cNvSpPr>
            <p:nvPr userDrawn="1"/>
          </p:nvSpPr>
          <p:spPr bwMode="auto">
            <a:xfrm>
              <a:off x="779463" y="9088438"/>
              <a:ext cx="307975" cy="307975"/>
            </a:xfrm>
            <a:custGeom>
              <a:avLst/>
              <a:gdLst>
                <a:gd name="T0" fmla="*/ 194 w 387"/>
                <a:gd name="T1" fmla="*/ 0 h 389"/>
                <a:gd name="T2" fmla="*/ 228 w 387"/>
                <a:gd name="T3" fmla="*/ 4 h 389"/>
                <a:gd name="T4" fmla="*/ 261 w 387"/>
                <a:gd name="T5" fmla="*/ 14 h 389"/>
                <a:gd name="T6" fmla="*/ 292 w 387"/>
                <a:gd name="T7" fmla="*/ 28 h 389"/>
                <a:gd name="T8" fmla="*/ 318 w 387"/>
                <a:gd name="T9" fmla="*/ 47 h 389"/>
                <a:gd name="T10" fmla="*/ 342 w 387"/>
                <a:gd name="T11" fmla="*/ 70 h 389"/>
                <a:gd name="T12" fmla="*/ 361 w 387"/>
                <a:gd name="T13" fmla="*/ 97 h 389"/>
                <a:gd name="T14" fmla="*/ 375 w 387"/>
                <a:gd name="T15" fmla="*/ 127 h 389"/>
                <a:gd name="T16" fmla="*/ 384 w 387"/>
                <a:gd name="T17" fmla="*/ 160 h 389"/>
                <a:gd name="T18" fmla="*/ 387 w 387"/>
                <a:gd name="T19" fmla="*/ 194 h 389"/>
                <a:gd name="T20" fmla="*/ 384 w 387"/>
                <a:gd name="T21" fmla="*/ 230 h 389"/>
                <a:gd name="T22" fmla="*/ 375 w 387"/>
                <a:gd name="T23" fmla="*/ 263 h 389"/>
                <a:gd name="T24" fmla="*/ 361 w 387"/>
                <a:gd name="T25" fmla="*/ 293 h 389"/>
                <a:gd name="T26" fmla="*/ 342 w 387"/>
                <a:gd name="T27" fmla="*/ 320 h 389"/>
                <a:gd name="T28" fmla="*/ 318 w 387"/>
                <a:gd name="T29" fmla="*/ 343 h 389"/>
                <a:gd name="T30" fmla="*/ 292 w 387"/>
                <a:gd name="T31" fmla="*/ 362 h 389"/>
                <a:gd name="T32" fmla="*/ 261 w 387"/>
                <a:gd name="T33" fmla="*/ 377 h 389"/>
                <a:gd name="T34" fmla="*/ 228 w 387"/>
                <a:gd name="T35" fmla="*/ 386 h 389"/>
                <a:gd name="T36" fmla="*/ 194 w 387"/>
                <a:gd name="T37" fmla="*/ 389 h 389"/>
                <a:gd name="T38" fmla="*/ 159 w 387"/>
                <a:gd name="T39" fmla="*/ 386 h 389"/>
                <a:gd name="T40" fmla="*/ 127 w 387"/>
                <a:gd name="T41" fmla="*/ 377 h 389"/>
                <a:gd name="T42" fmla="*/ 95 w 387"/>
                <a:gd name="T43" fmla="*/ 362 h 389"/>
                <a:gd name="T44" fmla="*/ 69 w 387"/>
                <a:gd name="T45" fmla="*/ 343 h 389"/>
                <a:gd name="T46" fmla="*/ 45 w 387"/>
                <a:gd name="T47" fmla="*/ 320 h 389"/>
                <a:gd name="T48" fmla="*/ 26 w 387"/>
                <a:gd name="T49" fmla="*/ 293 h 389"/>
                <a:gd name="T50" fmla="*/ 12 w 387"/>
                <a:gd name="T51" fmla="*/ 263 h 389"/>
                <a:gd name="T52" fmla="*/ 3 w 387"/>
                <a:gd name="T53" fmla="*/ 230 h 389"/>
                <a:gd name="T54" fmla="*/ 0 w 387"/>
                <a:gd name="T55" fmla="*/ 194 h 389"/>
                <a:gd name="T56" fmla="*/ 3 w 387"/>
                <a:gd name="T57" fmla="*/ 160 h 389"/>
                <a:gd name="T58" fmla="*/ 12 w 387"/>
                <a:gd name="T59" fmla="*/ 127 h 389"/>
                <a:gd name="T60" fmla="*/ 26 w 387"/>
                <a:gd name="T61" fmla="*/ 97 h 389"/>
                <a:gd name="T62" fmla="*/ 45 w 387"/>
                <a:gd name="T63" fmla="*/ 70 h 389"/>
                <a:gd name="T64" fmla="*/ 69 w 387"/>
                <a:gd name="T65" fmla="*/ 47 h 389"/>
                <a:gd name="T66" fmla="*/ 95 w 387"/>
                <a:gd name="T67" fmla="*/ 28 h 389"/>
                <a:gd name="T68" fmla="*/ 127 w 387"/>
                <a:gd name="T69" fmla="*/ 14 h 389"/>
                <a:gd name="T70" fmla="*/ 159 w 387"/>
                <a:gd name="T71" fmla="*/ 4 h 389"/>
                <a:gd name="T72" fmla="*/ 194 w 387"/>
                <a:gd name="T73" fmla="*/ 0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87" h="389">
                  <a:moveTo>
                    <a:pt x="194" y="0"/>
                  </a:moveTo>
                  <a:lnTo>
                    <a:pt x="228" y="4"/>
                  </a:lnTo>
                  <a:lnTo>
                    <a:pt x="261" y="14"/>
                  </a:lnTo>
                  <a:lnTo>
                    <a:pt x="292" y="28"/>
                  </a:lnTo>
                  <a:lnTo>
                    <a:pt x="318" y="47"/>
                  </a:lnTo>
                  <a:lnTo>
                    <a:pt x="342" y="70"/>
                  </a:lnTo>
                  <a:lnTo>
                    <a:pt x="361" y="97"/>
                  </a:lnTo>
                  <a:lnTo>
                    <a:pt x="375" y="127"/>
                  </a:lnTo>
                  <a:lnTo>
                    <a:pt x="384" y="160"/>
                  </a:lnTo>
                  <a:lnTo>
                    <a:pt x="387" y="194"/>
                  </a:lnTo>
                  <a:lnTo>
                    <a:pt x="384" y="230"/>
                  </a:lnTo>
                  <a:lnTo>
                    <a:pt x="375" y="263"/>
                  </a:lnTo>
                  <a:lnTo>
                    <a:pt x="361" y="293"/>
                  </a:lnTo>
                  <a:lnTo>
                    <a:pt x="342" y="320"/>
                  </a:lnTo>
                  <a:lnTo>
                    <a:pt x="318" y="343"/>
                  </a:lnTo>
                  <a:lnTo>
                    <a:pt x="292" y="362"/>
                  </a:lnTo>
                  <a:lnTo>
                    <a:pt x="261" y="377"/>
                  </a:lnTo>
                  <a:lnTo>
                    <a:pt x="228" y="386"/>
                  </a:lnTo>
                  <a:lnTo>
                    <a:pt x="194" y="389"/>
                  </a:lnTo>
                  <a:lnTo>
                    <a:pt x="159" y="386"/>
                  </a:lnTo>
                  <a:lnTo>
                    <a:pt x="127" y="377"/>
                  </a:lnTo>
                  <a:lnTo>
                    <a:pt x="95" y="362"/>
                  </a:lnTo>
                  <a:lnTo>
                    <a:pt x="69" y="343"/>
                  </a:lnTo>
                  <a:lnTo>
                    <a:pt x="45" y="320"/>
                  </a:lnTo>
                  <a:lnTo>
                    <a:pt x="26" y="293"/>
                  </a:lnTo>
                  <a:lnTo>
                    <a:pt x="12" y="263"/>
                  </a:lnTo>
                  <a:lnTo>
                    <a:pt x="3" y="230"/>
                  </a:lnTo>
                  <a:lnTo>
                    <a:pt x="0" y="194"/>
                  </a:lnTo>
                  <a:lnTo>
                    <a:pt x="3" y="160"/>
                  </a:lnTo>
                  <a:lnTo>
                    <a:pt x="12" y="127"/>
                  </a:lnTo>
                  <a:lnTo>
                    <a:pt x="26" y="97"/>
                  </a:lnTo>
                  <a:lnTo>
                    <a:pt x="45" y="70"/>
                  </a:lnTo>
                  <a:lnTo>
                    <a:pt x="69" y="47"/>
                  </a:lnTo>
                  <a:lnTo>
                    <a:pt x="95" y="28"/>
                  </a:lnTo>
                  <a:lnTo>
                    <a:pt x="127" y="14"/>
                  </a:lnTo>
                  <a:lnTo>
                    <a:pt x="159" y="4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B31B3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3" name="Freeform 23"/>
            <p:cNvSpPr>
              <a:spLocks/>
            </p:cNvSpPr>
            <p:nvPr userDrawn="1"/>
          </p:nvSpPr>
          <p:spPr bwMode="auto">
            <a:xfrm>
              <a:off x="1770063" y="9088438"/>
              <a:ext cx="307975" cy="307975"/>
            </a:xfrm>
            <a:custGeom>
              <a:avLst/>
              <a:gdLst>
                <a:gd name="T0" fmla="*/ 193 w 387"/>
                <a:gd name="T1" fmla="*/ 0 h 389"/>
                <a:gd name="T2" fmla="*/ 228 w 387"/>
                <a:gd name="T3" fmla="*/ 4 h 389"/>
                <a:gd name="T4" fmla="*/ 262 w 387"/>
                <a:gd name="T5" fmla="*/ 14 h 389"/>
                <a:gd name="T6" fmla="*/ 292 w 387"/>
                <a:gd name="T7" fmla="*/ 28 h 389"/>
                <a:gd name="T8" fmla="*/ 318 w 387"/>
                <a:gd name="T9" fmla="*/ 47 h 389"/>
                <a:gd name="T10" fmla="*/ 342 w 387"/>
                <a:gd name="T11" fmla="*/ 70 h 389"/>
                <a:gd name="T12" fmla="*/ 361 w 387"/>
                <a:gd name="T13" fmla="*/ 97 h 389"/>
                <a:gd name="T14" fmla="*/ 375 w 387"/>
                <a:gd name="T15" fmla="*/ 127 h 389"/>
                <a:gd name="T16" fmla="*/ 384 w 387"/>
                <a:gd name="T17" fmla="*/ 160 h 389"/>
                <a:gd name="T18" fmla="*/ 387 w 387"/>
                <a:gd name="T19" fmla="*/ 194 h 389"/>
                <a:gd name="T20" fmla="*/ 384 w 387"/>
                <a:gd name="T21" fmla="*/ 230 h 389"/>
                <a:gd name="T22" fmla="*/ 375 w 387"/>
                <a:gd name="T23" fmla="*/ 263 h 389"/>
                <a:gd name="T24" fmla="*/ 361 w 387"/>
                <a:gd name="T25" fmla="*/ 293 h 389"/>
                <a:gd name="T26" fmla="*/ 342 w 387"/>
                <a:gd name="T27" fmla="*/ 320 h 389"/>
                <a:gd name="T28" fmla="*/ 318 w 387"/>
                <a:gd name="T29" fmla="*/ 343 h 389"/>
                <a:gd name="T30" fmla="*/ 292 w 387"/>
                <a:gd name="T31" fmla="*/ 362 h 389"/>
                <a:gd name="T32" fmla="*/ 262 w 387"/>
                <a:gd name="T33" fmla="*/ 377 h 389"/>
                <a:gd name="T34" fmla="*/ 228 w 387"/>
                <a:gd name="T35" fmla="*/ 386 h 389"/>
                <a:gd name="T36" fmla="*/ 193 w 387"/>
                <a:gd name="T37" fmla="*/ 389 h 389"/>
                <a:gd name="T38" fmla="*/ 159 w 387"/>
                <a:gd name="T39" fmla="*/ 386 h 389"/>
                <a:gd name="T40" fmla="*/ 126 w 387"/>
                <a:gd name="T41" fmla="*/ 377 h 389"/>
                <a:gd name="T42" fmla="*/ 95 w 387"/>
                <a:gd name="T43" fmla="*/ 362 h 389"/>
                <a:gd name="T44" fmla="*/ 69 w 387"/>
                <a:gd name="T45" fmla="*/ 343 h 389"/>
                <a:gd name="T46" fmla="*/ 45 w 387"/>
                <a:gd name="T47" fmla="*/ 320 h 389"/>
                <a:gd name="T48" fmla="*/ 26 w 387"/>
                <a:gd name="T49" fmla="*/ 293 h 389"/>
                <a:gd name="T50" fmla="*/ 12 w 387"/>
                <a:gd name="T51" fmla="*/ 263 h 389"/>
                <a:gd name="T52" fmla="*/ 3 w 387"/>
                <a:gd name="T53" fmla="*/ 230 h 389"/>
                <a:gd name="T54" fmla="*/ 0 w 387"/>
                <a:gd name="T55" fmla="*/ 194 h 389"/>
                <a:gd name="T56" fmla="*/ 3 w 387"/>
                <a:gd name="T57" fmla="*/ 160 h 389"/>
                <a:gd name="T58" fmla="*/ 12 w 387"/>
                <a:gd name="T59" fmla="*/ 127 h 389"/>
                <a:gd name="T60" fmla="*/ 26 w 387"/>
                <a:gd name="T61" fmla="*/ 97 h 389"/>
                <a:gd name="T62" fmla="*/ 45 w 387"/>
                <a:gd name="T63" fmla="*/ 70 h 389"/>
                <a:gd name="T64" fmla="*/ 69 w 387"/>
                <a:gd name="T65" fmla="*/ 47 h 389"/>
                <a:gd name="T66" fmla="*/ 95 w 387"/>
                <a:gd name="T67" fmla="*/ 28 h 389"/>
                <a:gd name="T68" fmla="*/ 126 w 387"/>
                <a:gd name="T69" fmla="*/ 14 h 389"/>
                <a:gd name="T70" fmla="*/ 159 w 387"/>
                <a:gd name="T71" fmla="*/ 4 h 389"/>
                <a:gd name="T72" fmla="*/ 193 w 387"/>
                <a:gd name="T73" fmla="*/ 0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87" h="389">
                  <a:moveTo>
                    <a:pt x="193" y="0"/>
                  </a:moveTo>
                  <a:lnTo>
                    <a:pt x="228" y="4"/>
                  </a:lnTo>
                  <a:lnTo>
                    <a:pt x="262" y="14"/>
                  </a:lnTo>
                  <a:lnTo>
                    <a:pt x="292" y="28"/>
                  </a:lnTo>
                  <a:lnTo>
                    <a:pt x="318" y="47"/>
                  </a:lnTo>
                  <a:lnTo>
                    <a:pt x="342" y="70"/>
                  </a:lnTo>
                  <a:lnTo>
                    <a:pt x="361" y="97"/>
                  </a:lnTo>
                  <a:lnTo>
                    <a:pt x="375" y="127"/>
                  </a:lnTo>
                  <a:lnTo>
                    <a:pt x="384" y="160"/>
                  </a:lnTo>
                  <a:lnTo>
                    <a:pt x="387" y="194"/>
                  </a:lnTo>
                  <a:lnTo>
                    <a:pt x="384" y="230"/>
                  </a:lnTo>
                  <a:lnTo>
                    <a:pt x="375" y="263"/>
                  </a:lnTo>
                  <a:lnTo>
                    <a:pt x="361" y="293"/>
                  </a:lnTo>
                  <a:lnTo>
                    <a:pt x="342" y="320"/>
                  </a:lnTo>
                  <a:lnTo>
                    <a:pt x="318" y="343"/>
                  </a:lnTo>
                  <a:lnTo>
                    <a:pt x="292" y="362"/>
                  </a:lnTo>
                  <a:lnTo>
                    <a:pt x="262" y="377"/>
                  </a:lnTo>
                  <a:lnTo>
                    <a:pt x="228" y="386"/>
                  </a:lnTo>
                  <a:lnTo>
                    <a:pt x="193" y="389"/>
                  </a:lnTo>
                  <a:lnTo>
                    <a:pt x="159" y="386"/>
                  </a:lnTo>
                  <a:lnTo>
                    <a:pt x="126" y="377"/>
                  </a:lnTo>
                  <a:lnTo>
                    <a:pt x="95" y="362"/>
                  </a:lnTo>
                  <a:lnTo>
                    <a:pt x="69" y="343"/>
                  </a:lnTo>
                  <a:lnTo>
                    <a:pt x="45" y="320"/>
                  </a:lnTo>
                  <a:lnTo>
                    <a:pt x="26" y="293"/>
                  </a:lnTo>
                  <a:lnTo>
                    <a:pt x="12" y="263"/>
                  </a:lnTo>
                  <a:lnTo>
                    <a:pt x="3" y="230"/>
                  </a:lnTo>
                  <a:lnTo>
                    <a:pt x="0" y="194"/>
                  </a:lnTo>
                  <a:lnTo>
                    <a:pt x="3" y="160"/>
                  </a:lnTo>
                  <a:lnTo>
                    <a:pt x="12" y="127"/>
                  </a:lnTo>
                  <a:lnTo>
                    <a:pt x="26" y="97"/>
                  </a:lnTo>
                  <a:lnTo>
                    <a:pt x="45" y="70"/>
                  </a:lnTo>
                  <a:lnTo>
                    <a:pt x="69" y="47"/>
                  </a:lnTo>
                  <a:lnTo>
                    <a:pt x="95" y="28"/>
                  </a:lnTo>
                  <a:lnTo>
                    <a:pt x="126" y="14"/>
                  </a:lnTo>
                  <a:lnTo>
                    <a:pt x="159" y="4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E86A1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4" name="Freeform 24"/>
            <p:cNvSpPr>
              <a:spLocks/>
            </p:cNvSpPr>
            <p:nvPr userDrawn="1"/>
          </p:nvSpPr>
          <p:spPr bwMode="auto">
            <a:xfrm>
              <a:off x="3008313" y="9088438"/>
              <a:ext cx="307975" cy="307975"/>
            </a:xfrm>
            <a:custGeom>
              <a:avLst/>
              <a:gdLst>
                <a:gd name="T0" fmla="*/ 193 w 387"/>
                <a:gd name="T1" fmla="*/ 0 h 389"/>
                <a:gd name="T2" fmla="*/ 228 w 387"/>
                <a:gd name="T3" fmla="*/ 4 h 389"/>
                <a:gd name="T4" fmla="*/ 260 w 387"/>
                <a:gd name="T5" fmla="*/ 14 h 389"/>
                <a:gd name="T6" fmla="*/ 290 w 387"/>
                <a:gd name="T7" fmla="*/ 28 h 389"/>
                <a:gd name="T8" fmla="*/ 318 w 387"/>
                <a:gd name="T9" fmla="*/ 47 h 389"/>
                <a:gd name="T10" fmla="*/ 341 w 387"/>
                <a:gd name="T11" fmla="*/ 70 h 389"/>
                <a:gd name="T12" fmla="*/ 360 w 387"/>
                <a:gd name="T13" fmla="*/ 97 h 389"/>
                <a:gd name="T14" fmla="*/ 374 w 387"/>
                <a:gd name="T15" fmla="*/ 127 h 389"/>
                <a:gd name="T16" fmla="*/ 384 w 387"/>
                <a:gd name="T17" fmla="*/ 160 h 389"/>
                <a:gd name="T18" fmla="*/ 387 w 387"/>
                <a:gd name="T19" fmla="*/ 194 h 389"/>
                <a:gd name="T20" fmla="*/ 384 w 387"/>
                <a:gd name="T21" fmla="*/ 230 h 389"/>
                <a:gd name="T22" fmla="*/ 374 w 387"/>
                <a:gd name="T23" fmla="*/ 263 h 389"/>
                <a:gd name="T24" fmla="*/ 360 w 387"/>
                <a:gd name="T25" fmla="*/ 293 h 389"/>
                <a:gd name="T26" fmla="*/ 341 w 387"/>
                <a:gd name="T27" fmla="*/ 320 h 389"/>
                <a:gd name="T28" fmla="*/ 318 w 387"/>
                <a:gd name="T29" fmla="*/ 343 h 389"/>
                <a:gd name="T30" fmla="*/ 290 w 387"/>
                <a:gd name="T31" fmla="*/ 362 h 389"/>
                <a:gd name="T32" fmla="*/ 260 w 387"/>
                <a:gd name="T33" fmla="*/ 377 h 389"/>
                <a:gd name="T34" fmla="*/ 228 w 387"/>
                <a:gd name="T35" fmla="*/ 386 h 389"/>
                <a:gd name="T36" fmla="*/ 193 w 387"/>
                <a:gd name="T37" fmla="*/ 389 h 389"/>
                <a:gd name="T38" fmla="*/ 159 w 387"/>
                <a:gd name="T39" fmla="*/ 386 h 389"/>
                <a:gd name="T40" fmla="*/ 125 w 387"/>
                <a:gd name="T41" fmla="*/ 377 h 389"/>
                <a:gd name="T42" fmla="*/ 95 w 387"/>
                <a:gd name="T43" fmla="*/ 362 h 389"/>
                <a:gd name="T44" fmla="*/ 68 w 387"/>
                <a:gd name="T45" fmla="*/ 343 h 389"/>
                <a:gd name="T46" fmla="*/ 45 w 387"/>
                <a:gd name="T47" fmla="*/ 320 h 389"/>
                <a:gd name="T48" fmla="*/ 26 w 387"/>
                <a:gd name="T49" fmla="*/ 293 h 389"/>
                <a:gd name="T50" fmla="*/ 12 w 387"/>
                <a:gd name="T51" fmla="*/ 263 h 389"/>
                <a:gd name="T52" fmla="*/ 2 w 387"/>
                <a:gd name="T53" fmla="*/ 230 h 389"/>
                <a:gd name="T54" fmla="*/ 0 w 387"/>
                <a:gd name="T55" fmla="*/ 194 h 389"/>
                <a:gd name="T56" fmla="*/ 2 w 387"/>
                <a:gd name="T57" fmla="*/ 160 h 389"/>
                <a:gd name="T58" fmla="*/ 12 w 387"/>
                <a:gd name="T59" fmla="*/ 127 h 389"/>
                <a:gd name="T60" fmla="*/ 26 w 387"/>
                <a:gd name="T61" fmla="*/ 97 h 389"/>
                <a:gd name="T62" fmla="*/ 45 w 387"/>
                <a:gd name="T63" fmla="*/ 70 h 389"/>
                <a:gd name="T64" fmla="*/ 68 w 387"/>
                <a:gd name="T65" fmla="*/ 47 h 389"/>
                <a:gd name="T66" fmla="*/ 95 w 387"/>
                <a:gd name="T67" fmla="*/ 28 h 389"/>
                <a:gd name="T68" fmla="*/ 125 w 387"/>
                <a:gd name="T69" fmla="*/ 14 h 389"/>
                <a:gd name="T70" fmla="*/ 159 w 387"/>
                <a:gd name="T71" fmla="*/ 4 h 389"/>
                <a:gd name="T72" fmla="*/ 193 w 387"/>
                <a:gd name="T73" fmla="*/ 0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87" h="389">
                  <a:moveTo>
                    <a:pt x="193" y="0"/>
                  </a:moveTo>
                  <a:lnTo>
                    <a:pt x="228" y="4"/>
                  </a:lnTo>
                  <a:lnTo>
                    <a:pt x="260" y="14"/>
                  </a:lnTo>
                  <a:lnTo>
                    <a:pt x="290" y="28"/>
                  </a:lnTo>
                  <a:lnTo>
                    <a:pt x="318" y="47"/>
                  </a:lnTo>
                  <a:lnTo>
                    <a:pt x="341" y="70"/>
                  </a:lnTo>
                  <a:lnTo>
                    <a:pt x="360" y="97"/>
                  </a:lnTo>
                  <a:lnTo>
                    <a:pt x="374" y="127"/>
                  </a:lnTo>
                  <a:lnTo>
                    <a:pt x="384" y="160"/>
                  </a:lnTo>
                  <a:lnTo>
                    <a:pt x="387" y="194"/>
                  </a:lnTo>
                  <a:lnTo>
                    <a:pt x="384" y="230"/>
                  </a:lnTo>
                  <a:lnTo>
                    <a:pt x="374" y="263"/>
                  </a:lnTo>
                  <a:lnTo>
                    <a:pt x="360" y="293"/>
                  </a:lnTo>
                  <a:lnTo>
                    <a:pt x="341" y="320"/>
                  </a:lnTo>
                  <a:lnTo>
                    <a:pt x="318" y="343"/>
                  </a:lnTo>
                  <a:lnTo>
                    <a:pt x="290" y="362"/>
                  </a:lnTo>
                  <a:lnTo>
                    <a:pt x="260" y="377"/>
                  </a:lnTo>
                  <a:lnTo>
                    <a:pt x="228" y="386"/>
                  </a:lnTo>
                  <a:lnTo>
                    <a:pt x="193" y="389"/>
                  </a:lnTo>
                  <a:lnTo>
                    <a:pt x="159" y="386"/>
                  </a:lnTo>
                  <a:lnTo>
                    <a:pt x="125" y="377"/>
                  </a:lnTo>
                  <a:lnTo>
                    <a:pt x="95" y="362"/>
                  </a:lnTo>
                  <a:lnTo>
                    <a:pt x="68" y="343"/>
                  </a:lnTo>
                  <a:lnTo>
                    <a:pt x="45" y="320"/>
                  </a:lnTo>
                  <a:lnTo>
                    <a:pt x="26" y="293"/>
                  </a:lnTo>
                  <a:lnTo>
                    <a:pt x="12" y="263"/>
                  </a:lnTo>
                  <a:lnTo>
                    <a:pt x="2" y="230"/>
                  </a:lnTo>
                  <a:lnTo>
                    <a:pt x="0" y="194"/>
                  </a:lnTo>
                  <a:lnTo>
                    <a:pt x="2" y="160"/>
                  </a:lnTo>
                  <a:lnTo>
                    <a:pt x="12" y="127"/>
                  </a:lnTo>
                  <a:lnTo>
                    <a:pt x="26" y="97"/>
                  </a:lnTo>
                  <a:lnTo>
                    <a:pt x="45" y="70"/>
                  </a:lnTo>
                  <a:lnTo>
                    <a:pt x="68" y="47"/>
                  </a:lnTo>
                  <a:lnTo>
                    <a:pt x="95" y="28"/>
                  </a:lnTo>
                  <a:lnTo>
                    <a:pt x="125" y="14"/>
                  </a:lnTo>
                  <a:lnTo>
                    <a:pt x="159" y="4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76B9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463656"/>
            <a:ext cx="8001000" cy="984144"/>
          </a:xfrm>
          <a:prstGeom prst="rect">
            <a:avLst/>
          </a:prstGeom>
        </p:spPr>
        <p:txBody>
          <a:bodyPr vert="horz" lIns="0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grpSp>
        <p:nvGrpSpPr>
          <p:cNvPr id="35" name="Group 34"/>
          <p:cNvGrpSpPr/>
          <p:nvPr/>
        </p:nvGrpSpPr>
        <p:grpSpPr>
          <a:xfrm>
            <a:off x="304800" y="461963"/>
            <a:ext cx="1477963" cy="271463"/>
            <a:chOff x="304800" y="461963"/>
            <a:chExt cx="1477963" cy="271463"/>
          </a:xfrm>
        </p:grpSpPr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304800" y="461963"/>
              <a:ext cx="1477963" cy="271463"/>
            </a:xfrm>
            <a:custGeom>
              <a:avLst/>
              <a:gdLst>
                <a:gd name="T0" fmla="*/ 259 w 3725"/>
                <a:gd name="T1" fmla="*/ 0 h 684"/>
                <a:gd name="T2" fmla="*/ 3466 w 3725"/>
                <a:gd name="T3" fmla="*/ 0 h 684"/>
                <a:gd name="T4" fmla="*/ 3508 w 3725"/>
                <a:gd name="T5" fmla="*/ 4 h 684"/>
                <a:gd name="T6" fmla="*/ 3548 w 3725"/>
                <a:gd name="T7" fmla="*/ 14 h 684"/>
                <a:gd name="T8" fmla="*/ 3585 w 3725"/>
                <a:gd name="T9" fmla="*/ 28 h 684"/>
                <a:gd name="T10" fmla="*/ 3619 w 3725"/>
                <a:gd name="T11" fmla="*/ 50 h 684"/>
                <a:gd name="T12" fmla="*/ 3649 w 3725"/>
                <a:gd name="T13" fmla="*/ 76 h 684"/>
                <a:gd name="T14" fmla="*/ 3675 w 3725"/>
                <a:gd name="T15" fmla="*/ 105 h 684"/>
                <a:gd name="T16" fmla="*/ 3696 w 3725"/>
                <a:gd name="T17" fmla="*/ 138 h 684"/>
                <a:gd name="T18" fmla="*/ 3711 w 3725"/>
                <a:gd name="T19" fmla="*/ 175 h 684"/>
                <a:gd name="T20" fmla="*/ 3721 w 3725"/>
                <a:gd name="T21" fmla="*/ 215 h 684"/>
                <a:gd name="T22" fmla="*/ 3725 w 3725"/>
                <a:gd name="T23" fmla="*/ 256 h 684"/>
                <a:gd name="T24" fmla="*/ 3725 w 3725"/>
                <a:gd name="T25" fmla="*/ 684 h 684"/>
                <a:gd name="T26" fmla="*/ 259 w 3725"/>
                <a:gd name="T27" fmla="*/ 684 h 684"/>
                <a:gd name="T28" fmla="*/ 217 w 3725"/>
                <a:gd name="T29" fmla="*/ 681 h 684"/>
                <a:gd name="T30" fmla="*/ 177 w 3725"/>
                <a:gd name="T31" fmla="*/ 672 h 684"/>
                <a:gd name="T32" fmla="*/ 140 w 3725"/>
                <a:gd name="T33" fmla="*/ 656 h 684"/>
                <a:gd name="T34" fmla="*/ 106 w 3725"/>
                <a:gd name="T35" fmla="*/ 635 h 684"/>
                <a:gd name="T36" fmla="*/ 76 w 3725"/>
                <a:gd name="T37" fmla="*/ 609 h 684"/>
                <a:gd name="T38" fmla="*/ 50 w 3725"/>
                <a:gd name="T39" fmla="*/ 580 h 684"/>
                <a:gd name="T40" fmla="*/ 28 w 3725"/>
                <a:gd name="T41" fmla="*/ 546 h 684"/>
                <a:gd name="T42" fmla="*/ 14 w 3725"/>
                <a:gd name="T43" fmla="*/ 509 h 684"/>
                <a:gd name="T44" fmla="*/ 3 w 3725"/>
                <a:gd name="T45" fmla="*/ 470 h 684"/>
                <a:gd name="T46" fmla="*/ 0 w 3725"/>
                <a:gd name="T47" fmla="*/ 428 h 684"/>
                <a:gd name="T48" fmla="*/ 0 w 3725"/>
                <a:gd name="T49" fmla="*/ 256 h 684"/>
                <a:gd name="T50" fmla="*/ 3 w 3725"/>
                <a:gd name="T51" fmla="*/ 215 h 684"/>
                <a:gd name="T52" fmla="*/ 14 w 3725"/>
                <a:gd name="T53" fmla="*/ 175 h 684"/>
                <a:gd name="T54" fmla="*/ 28 w 3725"/>
                <a:gd name="T55" fmla="*/ 138 h 684"/>
                <a:gd name="T56" fmla="*/ 50 w 3725"/>
                <a:gd name="T57" fmla="*/ 105 h 684"/>
                <a:gd name="T58" fmla="*/ 76 w 3725"/>
                <a:gd name="T59" fmla="*/ 76 h 684"/>
                <a:gd name="T60" fmla="*/ 106 w 3725"/>
                <a:gd name="T61" fmla="*/ 50 h 684"/>
                <a:gd name="T62" fmla="*/ 140 w 3725"/>
                <a:gd name="T63" fmla="*/ 28 h 684"/>
                <a:gd name="T64" fmla="*/ 177 w 3725"/>
                <a:gd name="T65" fmla="*/ 14 h 684"/>
                <a:gd name="T66" fmla="*/ 217 w 3725"/>
                <a:gd name="T67" fmla="*/ 4 h 684"/>
                <a:gd name="T68" fmla="*/ 259 w 3725"/>
                <a:gd name="T69" fmla="*/ 0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725" h="684">
                  <a:moveTo>
                    <a:pt x="259" y="0"/>
                  </a:moveTo>
                  <a:lnTo>
                    <a:pt x="3466" y="0"/>
                  </a:lnTo>
                  <a:lnTo>
                    <a:pt x="3508" y="4"/>
                  </a:lnTo>
                  <a:lnTo>
                    <a:pt x="3548" y="14"/>
                  </a:lnTo>
                  <a:lnTo>
                    <a:pt x="3585" y="28"/>
                  </a:lnTo>
                  <a:lnTo>
                    <a:pt x="3619" y="50"/>
                  </a:lnTo>
                  <a:lnTo>
                    <a:pt x="3649" y="76"/>
                  </a:lnTo>
                  <a:lnTo>
                    <a:pt x="3675" y="105"/>
                  </a:lnTo>
                  <a:lnTo>
                    <a:pt x="3696" y="138"/>
                  </a:lnTo>
                  <a:lnTo>
                    <a:pt x="3711" y="175"/>
                  </a:lnTo>
                  <a:lnTo>
                    <a:pt x="3721" y="215"/>
                  </a:lnTo>
                  <a:lnTo>
                    <a:pt x="3725" y="256"/>
                  </a:lnTo>
                  <a:lnTo>
                    <a:pt x="3725" y="684"/>
                  </a:lnTo>
                  <a:lnTo>
                    <a:pt x="259" y="684"/>
                  </a:lnTo>
                  <a:lnTo>
                    <a:pt x="217" y="681"/>
                  </a:lnTo>
                  <a:lnTo>
                    <a:pt x="177" y="672"/>
                  </a:lnTo>
                  <a:lnTo>
                    <a:pt x="140" y="656"/>
                  </a:lnTo>
                  <a:lnTo>
                    <a:pt x="106" y="635"/>
                  </a:lnTo>
                  <a:lnTo>
                    <a:pt x="76" y="609"/>
                  </a:lnTo>
                  <a:lnTo>
                    <a:pt x="50" y="580"/>
                  </a:lnTo>
                  <a:lnTo>
                    <a:pt x="28" y="546"/>
                  </a:lnTo>
                  <a:lnTo>
                    <a:pt x="14" y="509"/>
                  </a:lnTo>
                  <a:lnTo>
                    <a:pt x="3" y="470"/>
                  </a:lnTo>
                  <a:lnTo>
                    <a:pt x="0" y="428"/>
                  </a:lnTo>
                  <a:lnTo>
                    <a:pt x="0" y="256"/>
                  </a:lnTo>
                  <a:lnTo>
                    <a:pt x="3" y="215"/>
                  </a:lnTo>
                  <a:lnTo>
                    <a:pt x="14" y="175"/>
                  </a:lnTo>
                  <a:lnTo>
                    <a:pt x="28" y="138"/>
                  </a:lnTo>
                  <a:lnTo>
                    <a:pt x="50" y="105"/>
                  </a:lnTo>
                  <a:lnTo>
                    <a:pt x="76" y="76"/>
                  </a:lnTo>
                  <a:lnTo>
                    <a:pt x="106" y="50"/>
                  </a:lnTo>
                  <a:lnTo>
                    <a:pt x="140" y="28"/>
                  </a:lnTo>
                  <a:lnTo>
                    <a:pt x="177" y="14"/>
                  </a:lnTo>
                  <a:lnTo>
                    <a:pt x="217" y="4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14338" y="554038"/>
              <a:ext cx="1258888" cy="87313"/>
              <a:chOff x="414338" y="554038"/>
              <a:chExt cx="1258888" cy="87313"/>
            </a:xfrm>
            <a:solidFill>
              <a:schemeClr val="bg1"/>
            </a:solidFill>
          </p:grpSpPr>
          <p:sp>
            <p:nvSpPr>
              <p:cNvPr id="38" name="Freeform 7"/>
              <p:cNvSpPr>
                <a:spLocks noEditPoints="1"/>
              </p:cNvSpPr>
              <p:nvPr/>
            </p:nvSpPr>
            <p:spPr bwMode="auto">
              <a:xfrm>
                <a:off x="414338" y="555625"/>
                <a:ext cx="55563" cy="85725"/>
              </a:xfrm>
              <a:custGeom>
                <a:avLst/>
                <a:gdLst>
                  <a:gd name="T0" fmla="*/ 56 w 141"/>
                  <a:gd name="T1" fmla="*/ 21 h 216"/>
                  <a:gd name="T2" fmla="*/ 38 w 141"/>
                  <a:gd name="T3" fmla="*/ 22 h 216"/>
                  <a:gd name="T4" fmla="*/ 28 w 141"/>
                  <a:gd name="T5" fmla="*/ 24 h 216"/>
                  <a:gd name="T6" fmla="*/ 28 w 141"/>
                  <a:gd name="T7" fmla="*/ 102 h 216"/>
                  <a:gd name="T8" fmla="*/ 57 w 141"/>
                  <a:gd name="T9" fmla="*/ 102 h 216"/>
                  <a:gd name="T10" fmla="*/ 73 w 141"/>
                  <a:gd name="T11" fmla="*/ 100 h 216"/>
                  <a:gd name="T12" fmla="*/ 86 w 141"/>
                  <a:gd name="T13" fmla="*/ 94 h 216"/>
                  <a:gd name="T14" fmla="*/ 96 w 141"/>
                  <a:gd name="T15" fmla="*/ 86 h 216"/>
                  <a:gd name="T16" fmla="*/ 103 w 141"/>
                  <a:gd name="T17" fmla="*/ 75 h 216"/>
                  <a:gd name="T18" fmla="*/ 105 w 141"/>
                  <a:gd name="T19" fmla="*/ 62 h 216"/>
                  <a:gd name="T20" fmla="*/ 103 w 141"/>
                  <a:gd name="T21" fmla="*/ 47 h 216"/>
                  <a:gd name="T22" fmla="*/ 96 w 141"/>
                  <a:gd name="T23" fmla="*/ 36 h 216"/>
                  <a:gd name="T24" fmla="*/ 86 w 141"/>
                  <a:gd name="T25" fmla="*/ 28 h 216"/>
                  <a:gd name="T26" fmla="*/ 73 w 141"/>
                  <a:gd name="T27" fmla="*/ 24 h 216"/>
                  <a:gd name="T28" fmla="*/ 56 w 141"/>
                  <a:gd name="T29" fmla="*/ 21 h 216"/>
                  <a:gd name="T30" fmla="*/ 53 w 141"/>
                  <a:gd name="T31" fmla="*/ 0 h 216"/>
                  <a:gd name="T32" fmla="*/ 74 w 141"/>
                  <a:gd name="T33" fmla="*/ 1 h 216"/>
                  <a:gd name="T34" fmla="*/ 91 w 141"/>
                  <a:gd name="T35" fmla="*/ 4 h 216"/>
                  <a:gd name="T36" fmla="*/ 105 w 141"/>
                  <a:gd name="T37" fmla="*/ 10 h 216"/>
                  <a:gd name="T38" fmla="*/ 116 w 141"/>
                  <a:gd name="T39" fmla="*/ 18 h 216"/>
                  <a:gd name="T40" fmla="*/ 125 w 141"/>
                  <a:gd name="T41" fmla="*/ 29 h 216"/>
                  <a:gd name="T42" fmla="*/ 130 w 141"/>
                  <a:gd name="T43" fmla="*/ 43 h 216"/>
                  <a:gd name="T44" fmla="*/ 133 w 141"/>
                  <a:gd name="T45" fmla="*/ 58 h 216"/>
                  <a:gd name="T46" fmla="*/ 130 w 141"/>
                  <a:gd name="T47" fmla="*/ 74 h 216"/>
                  <a:gd name="T48" fmla="*/ 125 w 141"/>
                  <a:gd name="T49" fmla="*/ 88 h 216"/>
                  <a:gd name="T50" fmla="*/ 117 w 141"/>
                  <a:gd name="T51" fmla="*/ 99 h 216"/>
                  <a:gd name="T52" fmla="*/ 105 w 141"/>
                  <a:gd name="T53" fmla="*/ 107 h 216"/>
                  <a:gd name="T54" fmla="*/ 93 w 141"/>
                  <a:gd name="T55" fmla="*/ 112 h 216"/>
                  <a:gd name="T56" fmla="*/ 93 w 141"/>
                  <a:gd name="T57" fmla="*/ 113 h 216"/>
                  <a:gd name="T58" fmla="*/ 104 w 141"/>
                  <a:gd name="T59" fmla="*/ 119 h 216"/>
                  <a:gd name="T60" fmla="*/ 112 w 141"/>
                  <a:gd name="T61" fmla="*/ 129 h 216"/>
                  <a:gd name="T62" fmla="*/ 119 w 141"/>
                  <a:gd name="T63" fmla="*/ 141 h 216"/>
                  <a:gd name="T64" fmla="*/ 124 w 141"/>
                  <a:gd name="T65" fmla="*/ 156 h 216"/>
                  <a:gd name="T66" fmla="*/ 130 w 141"/>
                  <a:gd name="T67" fmla="*/ 183 h 216"/>
                  <a:gd name="T68" fmla="*/ 136 w 141"/>
                  <a:gd name="T69" fmla="*/ 203 h 216"/>
                  <a:gd name="T70" fmla="*/ 141 w 141"/>
                  <a:gd name="T71" fmla="*/ 216 h 216"/>
                  <a:gd name="T72" fmla="*/ 112 w 141"/>
                  <a:gd name="T73" fmla="*/ 216 h 216"/>
                  <a:gd name="T74" fmla="*/ 108 w 141"/>
                  <a:gd name="T75" fmla="*/ 205 h 216"/>
                  <a:gd name="T76" fmla="*/ 103 w 141"/>
                  <a:gd name="T77" fmla="*/ 187 h 216"/>
                  <a:gd name="T78" fmla="*/ 98 w 141"/>
                  <a:gd name="T79" fmla="*/ 164 h 216"/>
                  <a:gd name="T80" fmla="*/ 92 w 141"/>
                  <a:gd name="T81" fmla="*/ 146 h 216"/>
                  <a:gd name="T82" fmla="*/ 83 w 141"/>
                  <a:gd name="T83" fmla="*/ 132 h 216"/>
                  <a:gd name="T84" fmla="*/ 71 w 141"/>
                  <a:gd name="T85" fmla="*/ 126 h 216"/>
                  <a:gd name="T86" fmla="*/ 54 w 141"/>
                  <a:gd name="T87" fmla="*/ 122 h 216"/>
                  <a:gd name="T88" fmla="*/ 28 w 141"/>
                  <a:gd name="T89" fmla="*/ 122 h 216"/>
                  <a:gd name="T90" fmla="*/ 28 w 141"/>
                  <a:gd name="T91" fmla="*/ 216 h 216"/>
                  <a:gd name="T92" fmla="*/ 0 w 141"/>
                  <a:gd name="T93" fmla="*/ 216 h 216"/>
                  <a:gd name="T94" fmla="*/ 0 w 141"/>
                  <a:gd name="T95" fmla="*/ 4 h 216"/>
                  <a:gd name="T96" fmla="*/ 16 w 141"/>
                  <a:gd name="T97" fmla="*/ 2 h 216"/>
                  <a:gd name="T98" fmla="*/ 35 w 141"/>
                  <a:gd name="T99" fmla="*/ 1 h 216"/>
                  <a:gd name="T100" fmla="*/ 53 w 141"/>
                  <a:gd name="T10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1" h="216">
                    <a:moveTo>
                      <a:pt x="56" y="21"/>
                    </a:moveTo>
                    <a:lnTo>
                      <a:pt x="38" y="22"/>
                    </a:lnTo>
                    <a:lnTo>
                      <a:pt x="28" y="24"/>
                    </a:lnTo>
                    <a:lnTo>
                      <a:pt x="28" y="102"/>
                    </a:lnTo>
                    <a:lnTo>
                      <a:pt x="57" y="102"/>
                    </a:lnTo>
                    <a:lnTo>
                      <a:pt x="73" y="100"/>
                    </a:lnTo>
                    <a:lnTo>
                      <a:pt x="86" y="94"/>
                    </a:lnTo>
                    <a:lnTo>
                      <a:pt x="96" y="86"/>
                    </a:lnTo>
                    <a:lnTo>
                      <a:pt x="103" y="75"/>
                    </a:lnTo>
                    <a:lnTo>
                      <a:pt x="105" y="62"/>
                    </a:lnTo>
                    <a:lnTo>
                      <a:pt x="103" y="47"/>
                    </a:lnTo>
                    <a:lnTo>
                      <a:pt x="96" y="36"/>
                    </a:lnTo>
                    <a:lnTo>
                      <a:pt x="86" y="28"/>
                    </a:lnTo>
                    <a:lnTo>
                      <a:pt x="73" y="24"/>
                    </a:lnTo>
                    <a:lnTo>
                      <a:pt x="56" y="21"/>
                    </a:lnTo>
                    <a:close/>
                    <a:moveTo>
                      <a:pt x="53" y="0"/>
                    </a:moveTo>
                    <a:lnTo>
                      <a:pt x="74" y="1"/>
                    </a:lnTo>
                    <a:lnTo>
                      <a:pt x="91" y="4"/>
                    </a:lnTo>
                    <a:lnTo>
                      <a:pt x="105" y="10"/>
                    </a:lnTo>
                    <a:lnTo>
                      <a:pt x="116" y="18"/>
                    </a:lnTo>
                    <a:lnTo>
                      <a:pt x="125" y="29"/>
                    </a:lnTo>
                    <a:lnTo>
                      <a:pt x="130" y="43"/>
                    </a:lnTo>
                    <a:lnTo>
                      <a:pt x="133" y="58"/>
                    </a:lnTo>
                    <a:lnTo>
                      <a:pt x="130" y="74"/>
                    </a:lnTo>
                    <a:lnTo>
                      <a:pt x="125" y="88"/>
                    </a:lnTo>
                    <a:lnTo>
                      <a:pt x="117" y="99"/>
                    </a:lnTo>
                    <a:lnTo>
                      <a:pt x="105" y="107"/>
                    </a:lnTo>
                    <a:lnTo>
                      <a:pt x="93" y="112"/>
                    </a:lnTo>
                    <a:lnTo>
                      <a:pt x="93" y="113"/>
                    </a:lnTo>
                    <a:lnTo>
                      <a:pt x="104" y="119"/>
                    </a:lnTo>
                    <a:lnTo>
                      <a:pt x="112" y="129"/>
                    </a:lnTo>
                    <a:lnTo>
                      <a:pt x="119" y="141"/>
                    </a:lnTo>
                    <a:lnTo>
                      <a:pt x="124" y="156"/>
                    </a:lnTo>
                    <a:lnTo>
                      <a:pt x="130" y="183"/>
                    </a:lnTo>
                    <a:lnTo>
                      <a:pt x="136" y="203"/>
                    </a:lnTo>
                    <a:lnTo>
                      <a:pt x="141" y="216"/>
                    </a:lnTo>
                    <a:lnTo>
                      <a:pt x="112" y="216"/>
                    </a:lnTo>
                    <a:lnTo>
                      <a:pt x="108" y="205"/>
                    </a:lnTo>
                    <a:lnTo>
                      <a:pt x="103" y="187"/>
                    </a:lnTo>
                    <a:lnTo>
                      <a:pt x="98" y="164"/>
                    </a:lnTo>
                    <a:lnTo>
                      <a:pt x="92" y="146"/>
                    </a:lnTo>
                    <a:lnTo>
                      <a:pt x="83" y="132"/>
                    </a:lnTo>
                    <a:lnTo>
                      <a:pt x="71" y="126"/>
                    </a:lnTo>
                    <a:lnTo>
                      <a:pt x="54" y="122"/>
                    </a:lnTo>
                    <a:lnTo>
                      <a:pt x="28" y="122"/>
                    </a:lnTo>
                    <a:lnTo>
                      <a:pt x="28" y="216"/>
                    </a:lnTo>
                    <a:lnTo>
                      <a:pt x="0" y="216"/>
                    </a:lnTo>
                    <a:lnTo>
                      <a:pt x="0" y="4"/>
                    </a:lnTo>
                    <a:lnTo>
                      <a:pt x="16" y="2"/>
                    </a:lnTo>
                    <a:lnTo>
                      <a:pt x="35" y="1"/>
                    </a:lnTo>
                    <a:lnTo>
                      <a:pt x="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39" name="Freeform 8"/>
              <p:cNvSpPr>
                <a:spLocks/>
              </p:cNvSpPr>
              <p:nvPr/>
            </p:nvSpPr>
            <p:spPr bwMode="auto">
              <a:xfrm>
                <a:off x="482600" y="555625"/>
                <a:ext cx="49213" cy="85725"/>
              </a:xfrm>
              <a:custGeom>
                <a:avLst/>
                <a:gdLst>
                  <a:gd name="T0" fmla="*/ 0 w 122"/>
                  <a:gd name="T1" fmla="*/ 0 h 214"/>
                  <a:gd name="T2" fmla="*/ 117 w 122"/>
                  <a:gd name="T3" fmla="*/ 0 h 214"/>
                  <a:gd name="T4" fmla="*/ 117 w 122"/>
                  <a:gd name="T5" fmla="*/ 23 h 214"/>
                  <a:gd name="T6" fmla="*/ 29 w 122"/>
                  <a:gd name="T7" fmla="*/ 23 h 214"/>
                  <a:gd name="T8" fmla="*/ 29 w 122"/>
                  <a:gd name="T9" fmla="*/ 90 h 214"/>
                  <a:gd name="T10" fmla="*/ 112 w 122"/>
                  <a:gd name="T11" fmla="*/ 90 h 214"/>
                  <a:gd name="T12" fmla="*/ 112 w 122"/>
                  <a:gd name="T13" fmla="*/ 114 h 214"/>
                  <a:gd name="T14" fmla="*/ 29 w 122"/>
                  <a:gd name="T15" fmla="*/ 114 h 214"/>
                  <a:gd name="T16" fmla="*/ 29 w 122"/>
                  <a:gd name="T17" fmla="*/ 190 h 214"/>
                  <a:gd name="T18" fmla="*/ 122 w 122"/>
                  <a:gd name="T19" fmla="*/ 190 h 214"/>
                  <a:gd name="T20" fmla="*/ 122 w 122"/>
                  <a:gd name="T21" fmla="*/ 214 h 214"/>
                  <a:gd name="T22" fmla="*/ 0 w 122"/>
                  <a:gd name="T23" fmla="*/ 214 h 214"/>
                  <a:gd name="T24" fmla="*/ 0 w 122"/>
                  <a:gd name="T25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2" h="214">
                    <a:moveTo>
                      <a:pt x="0" y="0"/>
                    </a:moveTo>
                    <a:lnTo>
                      <a:pt x="117" y="0"/>
                    </a:lnTo>
                    <a:lnTo>
                      <a:pt x="117" y="23"/>
                    </a:lnTo>
                    <a:lnTo>
                      <a:pt x="29" y="23"/>
                    </a:lnTo>
                    <a:lnTo>
                      <a:pt x="29" y="90"/>
                    </a:lnTo>
                    <a:lnTo>
                      <a:pt x="112" y="90"/>
                    </a:lnTo>
                    <a:lnTo>
                      <a:pt x="112" y="114"/>
                    </a:lnTo>
                    <a:lnTo>
                      <a:pt x="29" y="114"/>
                    </a:lnTo>
                    <a:lnTo>
                      <a:pt x="29" y="190"/>
                    </a:lnTo>
                    <a:lnTo>
                      <a:pt x="122" y="190"/>
                    </a:lnTo>
                    <a:lnTo>
                      <a:pt x="122" y="214"/>
                    </a:lnTo>
                    <a:lnTo>
                      <a:pt x="0" y="21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0" name="Freeform 9"/>
              <p:cNvSpPr>
                <a:spLocks/>
              </p:cNvSpPr>
              <p:nvPr/>
            </p:nvSpPr>
            <p:spPr bwMode="auto">
              <a:xfrm>
                <a:off x="538163" y="555625"/>
                <a:ext cx="63500" cy="85725"/>
              </a:xfrm>
              <a:custGeom>
                <a:avLst/>
                <a:gdLst>
                  <a:gd name="T0" fmla="*/ 0 w 159"/>
                  <a:gd name="T1" fmla="*/ 0 h 214"/>
                  <a:gd name="T2" fmla="*/ 159 w 159"/>
                  <a:gd name="T3" fmla="*/ 0 h 214"/>
                  <a:gd name="T4" fmla="*/ 159 w 159"/>
                  <a:gd name="T5" fmla="*/ 23 h 214"/>
                  <a:gd name="T6" fmla="*/ 93 w 159"/>
                  <a:gd name="T7" fmla="*/ 23 h 214"/>
                  <a:gd name="T8" fmla="*/ 93 w 159"/>
                  <a:gd name="T9" fmla="*/ 214 h 214"/>
                  <a:gd name="T10" fmla="*/ 65 w 159"/>
                  <a:gd name="T11" fmla="*/ 214 h 214"/>
                  <a:gd name="T12" fmla="*/ 65 w 159"/>
                  <a:gd name="T13" fmla="*/ 23 h 214"/>
                  <a:gd name="T14" fmla="*/ 0 w 159"/>
                  <a:gd name="T15" fmla="*/ 23 h 214"/>
                  <a:gd name="T16" fmla="*/ 0 w 159"/>
                  <a:gd name="T17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9" h="214">
                    <a:moveTo>
                      <a:pt x="0" y="0"/>
                    </a:moveTo>
                    <a:lnTo>
                      <a:pt x="159" y="0"/>
                    </a:lnTo>
                    <a:lnTo>
                      <a:pt x="159" y="23"/>
                    </a:lnTo>
                    <a:lnTo>
                      <a:pt x="93" y="23"/>
                    </a:lnTo>
                    <a:lnTo>
                      <a:pt x="93" y="214"/>
                    </a:lnTo>
                    <a:lnTo>
                      <a:pt x="65" y="214"/>
                    </a:lnTo>
                    <a:lnTo>
                      <a:pt x="65" y="23"/>
                    </a:lnTo>
                    <a:lnTo>
                      <a:pt x="0" y="2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1" name="Freeform 10"/>
              <p:cNvSpPr>
                <a:spLocks noEditPoints="1"/>
              </p:cNvSpPr>
              <p:nvPr/>
            </p:nvSpPr>
            <p:spPr bwMode="auto">
              <a:xfrm>
                <a:off x="595313" y="555625"/>
                <a:ext cx="71438" cy="85725"/>
              </a:xfrm>
              <a:custGeom>
                <a:avLst/>
                <a:gdLst>
                  <a:gd name="T0" fmla="*/ 88 w 180"/>
                  <a:gd name="T1" fmla="*/ 24 h 214"/>
                  <a:gd name="T2" fmla="*/ 84 w 180"/>
                  <a:gd name="T3" fmla="*/ 43 h 214"/>
                  <a:gd name="T4" fmla="*/ 78 w 180"/>
                  <a:gd name="T5" fmla="*/ 63 h 214"/>
                  <a:gd name="T6" fmla="*/ 57 w 180"/>
                  <a:gd name="T7" fmla="*/ 125 h 214"/>
                  <a:gd name="T8" fmla="*/ 122 w 180"/>
                  <a:gd name="T9" fmla="*/ 125 h 214"/>
                  <a:gd name="T10" fmla="*/ 101 w 180"/>
                  <a:gd name="T11" fmla="*/ 63 h 214"/>
                  <a:gd name="T12" fmla="*/ 94 w 180"/>
                  <a:gd name="T13" fmla="*/ 43 h 214"/>
                  <a:gd name="T14" fmla="*/ 90 w 180"/>
                  <a:gd name="T15" fmla="*/ 24 h 214"/>
                  <a:gd name="T16" fmla="*/ 88 w 180"/>
                  <a:gd name="T17" fmla="*/ 24 h 214"/>
                  <a:gd name="T18" fmla="*/ 74 w 180"/>
                  <a:gd name="T19" fmla="*/ 0 h 214"/>
                  <a:gd name="T20" fmla="*/ 107 w 180"/>
                  <a:gd name="T21" fmla="*/ 0 h 214"/>
                  <a:gd name="T22" fmla="*/ 180 w 180"/>
                  <a:gd name="T23" fmla="*/ 214 h 214"/>
                  <a:gd name="T24" fmla="*/ 151 w 180"/>
                  <a:gd name="T25" fmla="*/ 214 h 214"/>
                  <a:gd name="T26" fmla="*/ 127 w 180"/>
                  <a:gd name="T27" fmla="*/ 146 h 214"/>
                  <a:gd name="T28" fmla="*/ 51 w 180"/>
                  <a:gd name="T29" fmla="*/ 146 h 214"/>
                  <a:gd name="T30" fmla="*/ 28 w 180"/>
                  <a:gd name="T31" fmla="*/ 214 h 214"/>
                  <a:gd name="T32" fmla="*/ 0 w 180"/>
                  <a:gd name="T33" fmla="*/ 214 h 214"/>
                  <a:gd name="T34" fmla="*/ 74 w 180"/>
                  <a:gd name="T35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0" h="214">
                    <a:moveTo>
                      <a:pt x="88" y="24"/>
                    </a:moveTo>
                    <a:lnTo>
                      <a:pt x="84" y="43"/>
                    </a:lnTo>
                    <a:lnTo>
                      <a:pt x="78" y="63"/>
                    </a:lnTo>
                    <a:lnTo>
                      <a:pt x="57" y="125"/>
                    </a:lnTo>
                    <a:lnTo>
                      <a:pt x="122" y="125"/>
                    </a:lnTo>
                    <a:lnTo>
                      <a:pt x="101" y="63"/>
                    </a:lnTo>
                    <a:lnTo>
                      <a:pt x="94" y="43"/>
                    </a:lnTo>
                    <a:lnTo>
                      <a:pt x="90" y="24"/>
                    </a:lnTo>
                    <a:lnTo>
                      <a:pt x="88" y="24"/>
                    </a:lnTo>
                    <a:close/>
                    <a:moveTo>
                      <a:pt x="74" y="0"/>
                    </a:moveTo>
                    <a:lnTo>
                      <a:pt x="107" y="0"/>
                    </a:lnTo>
                    <a:lnTo>
                      <a:pt x="180" y="214"/>
                    </a:lnTo>
                    <a:lnTo>
                      <a:pt x="151" y="214"/>
                    </a:lnTo>
                    <a:lnTo>
                      <a:pt x="127" y="146"/>
                    </a:lnTo>
                    <a:lnTo>
                      <a:pt x="51" y="146"/>
                    </a:lnTo>
                    <a:lnTo>
                      <a:pt x="28" y="214"/>
                    </a:lnTo>
                    <a:lnTo>
                      <a:pt x="0" y="214"/>
                    </a:lnTo>
                    <a:lnTo>
                      <a:pt x="7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2" name="Rectangle 11"/>
              <p:cNvSpPr>
                <a:spLocks noChangeArrowheads="1"/>
              </p:cNvSpPr>
              <p:nvPr/>
            </p:nvSpPr>
            <p:spPr bwMode="auto">
              <a:xfrm>
                <a:off x="679450" y="555625"/>
                <a:ext cx="11113" cy="857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3" name="Freeform 12"/>
              <p:cNvSpPr>
                <a:spLocks/>
              </p:cNvSpPr>
              <p:nvPr/>
            </p:nvSpPr>
            <p:spPr bwMode="auto">
              <a:xfrm>
                <a:off x="709613" y="555625"/>
                <a:ext cx="47625" cy="85725"/>
              </a:xfrm>
              <a:custGeom>
                <a:avLst/>
                <a:gdLst>
                  <a:gd name="T0" fmla="*/ 0 w 120"/>
                  <a:gd name="T1" fmla="*/ 0 h 214"/>
                  <a:gd name="T2" fmla="*/ 29 w 120"/>
                  <a:gd name="T3" fmla="*/ 0 h 214"/>
                  <a:gd name="T4" fmla="*/ 29 w 120"/>
                  <a:gd name="T5" fmla="*/ 190 h 214"/>
                  <a:gd name="T6" fmla="*/ 120 w 120"/>
                  <a:gd name="T7" fmla="*/ 190 h 214"/>
                  <a:gd name="T8" fmla="*/ 120 w 120"/>
                  <a:gd name="T9" fmla="*/ 214 h 214"/>
                  <a:gd name="T10" fmla="*/ 0 w 120"/>
                  <a:gd name="T11" fmla="*/ 214 h 214"/>
                  <a:gd name="T12" fmla="*/ 0 w 120"/>
                  <a:gd name="T13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0" h="214">
                    <a:moveTo>
                      <a:pt x="0" y="0"/>
                    </a:moveTo>
                    <a:lnTo>
                      <a:pt x="29" y="0"/>
                    </a:lnTo>
                    <a:lnTo>
                      <a:pt x="29" y="190"/>
                    </a:lnTo>
                    <a:lnTo>
                      <a:pt x="120" y="190"/>
                    </a:lnTo>
                    <a:lnTo>
                      <a:pt x="120" y="214"/>
                    </a:lnTo>
                    <a:lnTo>
                      <a:pt x="0" y="21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4" name="Freeform 13"/>
              <p:cNvSpPr>
                <a:spLocks/>
              </p:cNvSpPr>
              <p:nvPr/>
            </p:nvSpPr>
            <p:spPr bwMode="auto">
              <a:xfrm>
                <a:off x="769938" y="555625"/>
                <a:ext cx="47625" cy="85725"/>
              </a:xfrm>
              <a:custGeom>
                <a:avLst/>
                <a:gdLst>
                  <a:gd name="T0" fmla="*/ 0 w 122"/>
                  <a:gd name="T1" fmla="*/ 0 h 214"/>
                  <a:gd name="T2" fmla="*/ 117 w 122"/>
                  <a:gd name="T3" fmla="*/ 0 h 214"/>
                  <a:gd name="T4" fmla="*/ 117 w 122"/>
                  <a:gd name="T5" fmla="*/ 23 h 214"/>
                  <a:gd name="T6" fmla="*/ 28 w 122"/>
                  <a:gd name="T7" fmla="*/ 23 h 214"/>
                  <a:gd name="T8" fmla="*/ 28 w 122"/>
                  <a:gd name="T9" fmla="*/ 90 h 214"/>
                  <a:gd name="T10" fmla="*/ 112 w 122"/>
                  <a:gd name="T11" fmla="*/ 90 h 214"/>
                  <a:gd name="T12" fmla="*/ 112 w 122"/>
                  <a:gd name="T13" fmla="*/ 114 h 214"/>
                  <a:gd name="T14" fmla="*/ 28 w 122"/>
                  <a:gd name="T15" fmla="*/ 114 h 214"/>
                  <a:gd name="T16" fmla="*/ 28 w 122"/>
                  <a:gd name="T17" fmla="*/ 190 h 214"/>
                  <a:gd name="T18" fmla="*/ 122 w 122"/>
                  <a:gd name="T19" fmla="*/ 190 h 214"/>
                  <a:gd name="T20" fmla="*/ 122 w 122"/>
                  <a:gd name="T21" fmla="*/ 214 h 214"/>
                  <a:gd name="T22" fmla="*/ 0 w 122"/>
                  <a:gd name="T23" fmla="*/ 214 h 214"/>
                  <a:gd name="T24" fmla="*/ 0 w 122"/>
                  <a:gd name="T25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2" h="214">
                    <a:moveTo>
                      <a:pt x="0" y="0"/>
                    </a:moveTo>
                    <a:lnTo>
                      <a:pt x="117" y="0"/>
                    </a:lnTo>
                    <a:lnTo>
                      <a:pt x="117" y="23"/>
                    </a:lnTo>
                    <a:lnTo>
                      <a:pt x="28" y="23"/>
                    </a:lnTo>
                    <a:lnTo>
                      <a:pt x="28" y="90"/>
                    </a:lnTo>
                    <a:lnTo>
                      <a:pt x="112" y="90"/>
                    </a:lnTo>
                    <a:lnTo>
                      <a:pt x="112" y="114"/>
                    </a:lnTo>
                    <a:lnTo>
                      <a:pt x="28" y="114"/>
                    </a:lnTo>
                    <a:lnTo>
                      <a:pt x="28" y="190"/>
                    </a:lnTo>
                    <a:lnTo>
                      <a:pt x="122" y="190"/>
                    </a:lnTo>
                    <a:lnTo>
                      <a:pt x="122" y="214"/>
                    </a:lnTo>
                    <a:lnTo>
                      <a:pt x="0" y="21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5" name="Freeform 14"/>
              <p:cNvSpPr>
                <a:spLocks noEditPoints="1"/>
              </p:cNvSpPr>
              <p:nvPr/>
            </p:nvSpPr>
            <p:spPr bwMode="auto">
              <a:xfrm>
                <a:off x="831850" y="555625"/>
                <a:ext cx="55563" cy="85725"/>
              </a:xfrm>
              <a:custGeom>
                <a:avLst/>
                <a:gdLst>
                  <a:gd name="T0" fmla="*/ 55 w 141"/>
                  <a:gd name="T1" fmla="*/ 21 h 216"/>
                  <a:gd name="T2" fmla="*/ 38 w 141"/>
                  <a:gd name="T3" fmla="*/ 22 h 216"/>
                  <a:gd name="T4" fmla="*/ 28 w 141"/>
                  <a:gd name="T5" fmla="*/ 24 h 216"/>
                  <a:gd name="T6" fmla="*/ 28 w 141"/>
                  <a:gd name="T7" fmla="*/ 102 h 216"/>
                  <a:gd name="T8" fmla="*/ 57 w 141"/>
                  <a:gd name="T9" fmla="*/ 102 h 216"/>
                  <a:gd name="T10" fmla="*/ 72 w 141"/>
                  <a:gd name="T11" fmla="*/ 100 h 216"/>
                  <a:gd name="T12" fmla="*/ 86 w 141"/>
                  <a:gd name="T13" fmla="*/ 94 h 216"/>
                  <a:gd name="T14" fmla="*/ 96 w 141"/>
                  <a:gd name="T15" fmla="*/ 86 h 216"/>
                  <a:gd name="T16" fmla="*/ 103 w 141"/>
                  <a:gd name="T17" fmla="*/ 75 h 216"/>
                  <a:gd name="T18" fmla="*/ 105 w 141"/>
                  <a:gd name="T19" fmla="*/ 62 h 216"/>
                  <a:gd name="T20" fmla="*/ 103 w 141"/>
                  <a:gd name="T21" fmla="*/ 47 h 216"/>
                  <a:gd name="T22" fmla="*/ 96 w 141"/>
                  <a:gd name="T23" fmla="*/ 36 h 216"/>
                  <a:gd name="T24" fmla="*/ 86 w 141"/>
                  <a:gd name="T25" fmla="*/ 28 h 216"/>
                  <a:gd name="T26" fmla="*/ 72 w 141"/>
                  <a:gd name="T27" fmla="*/ 24 h 216"/>
                  <a:gd name="T28" fmla="*/ 55 w 141"/>
                  <a:gd name="T29" fmla="*/ 21 h 216"/>
                  <a:gd name="T30" fmla="*/ 53 w 141"/>
                  <a:gd name="T31" fmla="*/ 0 h 216"/>
                  <a:gd name="T32" fmla="*/ 74 w 141"/>
                  <a:gd name="T33" fmla="*/ 1 h 216"/>
                  <a:gd name="T34" fmla="*/ 91 w 141"/>
                  <a:gd name="T35" fmla="*/ 4 h 216"/>
                  <a:gd name="T36" fmla="*/ 105 w 141"/>
                  <a:gd name="T37" fmla="*/ 10 h 216"/>
                  <a:gd name="T38" fmla="*/ 116 w 141"/>
                  <a:gd name="T39" fmla="*/ 18 h 216"/>
                  <a:gd name="T40" fmla="*/ 125 w 141"/>
                  <a:gd name="T41" fmla="*/ 29 h 216"/>
                  <a:gd name="T42" fmla="*/ 130 w 141"/>
                  <a:gd name="T43" fmla="*/ 43 h 216"/>
                  <a:gd name="T44" fmla="*/ 133 w 141"/>
                  <a:gd name="T45" fmla="*/ 58 h 216"/>
                  <a:gd name="T46" fmla="*/ 130 w 141"/>
                  <a:gd name="T47" fmla="*/ 74 h 216"/>
                  <a:gd name="T48" fmla="*/ 125 w 141"/>
                  <a:gd name="T49" fmla="*/ 88 h 216"/>
                  <a:gd name="T50" fmla="*/ 117 w 141"/>
                  <a:gd name="T51" fmla="*/ 99 h 216"/>
                  <a:gd name="T52" fmla="*/ 105 w 141"/>
                  <a:gd name="T53" fmla="*/ 107 h 216"/>
                  <a:gd name="T54" fmla="*/ 93 w 141"/>
                  <a:gd name="T55" fmla="*/ 112 h 216"/>
                  <a:gd name="T56" fmla="*/ 93 w 141"/>
                  <a:gd name="T57" fmla="*/ 113 h 216"/>
                  <a:gd name="T58" fmla="*/ 103 w 141"/>
                  <a:gd name="T59" fmla="*/ 119 h 216"/>
                  <a:gd name="T60" fmla="*/ 112 w 141"/>
                  <a:gd name="T61" fmla="*/ 129 h 216"/>
                  <a:gd name="T62" fmla="*/ 119 w 141"/>
                  <a:gd name="T63" fmla="*/ 141 h 216"/>
                  <a:gd name="T64" fmla="*/ 124 w 141"/>
                  <a:gd name="T65" fmla="*/ 156 h 216"/>
                  <a:gd name="T66" fmla="*/ 130 w 141"/>
                  <a:gd name="T67" fmla="*/ 183 h 216"/>
                  <a:gd name="T68" fmla="*/ 136 w 141"/>
                  <a:gd name="T69" fmla="*/ 203 h 216"/>
                  <a:gd name="T70" fmla="*/ 141 w 141"/>
                  <a:gd name="T71" fmla="*/ 216 h 216"/>
                  <a:gd name="T72" fmla="*/ 112 w 141"/>
                  <a:gd name="T73" fmla="*/ 216 h 216"/>
                  <a:gd name="T74" fmla="*/ 108 w 141"/>
                  <a:gd name="T75" fmla="*/ 205 h 216"/>
                  <a:gd name="T76" fmla="*/ 103 w 141"/>
                  <a:gd name="T77" fmla="*/ 187 h 216"/>
                  <a:gd name="T78" fmla="*/ 97 w 141"/>
                  <a:gd name="T79" fmla="*/ 164 h 216"/>
                  <a:gd name="T80" fmla="*/ 92 w 141"/>
                  <a:gd name="T81" fmla="*/ 146 h 216"/>
                  <a:gd name="T82" fmla="*/ 83 w 141"/>
                  <a:gd name="T83" fmla="*/ 132 h 216"/>
                  <a:gd name="T84" fmla="*/ 70 w 141"/>
                  <a:gd name="T85" fmla="*/ 126 h 216"/>
                  <a:gd name="T86" fmla="*/ 54 w 141"/>
                  <a:gd name="T87" fmla="*/ 122 h 216"/>
                  <a:gd name="T88" fmla="*/ 28 w 141"/>
                  <a:gd name="T89" fmla="*/ 122 h 216"/>
                  <a:gd name="T90" fmla="*/ 28 w 141"/>
                  <a:gd name="T91" fmla="*/ 216 h 216"/>
                  <a:gd name="T92" fmla="*/ 0 w 141"/>
                  <a:gd name="T93" fmla="*/ 216 h 216"/>
                  <a:gd name="T94" fmla="*/ 0 w 141"/>
                  <a:gd name="T95" fmla="*/ 4 h 216"/>
                  <a:gd name="T96" fmla="*/ 16 w 141"/>
                  <a:gd name="T97" fmla="*/ 2 h 216"/>
                  <a:gd name="T98" fmla="*/ 34 w 141"/>
                  <a:gd name="T99" fmla="*/ 1 h 216"/>
                  <a:gd name="T100" fmla="*/ 53 w 141"/>
                  <a:gd name="T10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1" h="216">
                    <a:moveTo>
                      <a:pt x="55" y="21"/>
                    </a:moveTo>
                    <a:lnTo>
                      <a:pt x="38" y="22"/>
                    </a:lnTo>
                    <a:lnTo>
                      <a:pt x="28" y="24"/>
                    </a:lnTo>
                    <a:lnTo>
                      <a:pt x="28" y="102"/>
                    </a:lnTo>
                    <a:lnTo>
                      <a:pt x="57" y="102"/>
                    </a:lnTo>
                    <a:lnTo>
                      <a:pt x="72" y="100"/>
                    </a:lnTo>
                    <a:lnTo>
                      <a:pt x="86" y="94"/>
                    </a:lnTo>
                    <a:lnTo>
                      <a:pt x="96" y="86"/>
                    </a:lnTo>
                    <a:lnTo>
                      <a:pt x="103" y="75"/>
                    </a:lnTo>
                    <a:lnTo>
                      <a:pt x="105" y="62"/>
                    </a:lnTo>
                    <a:lnTo>
                      <a:pt x="103" y="47"/>
                    </a:lnTo>
                    <a:lnTo>
                      <a:pt x="96" y="36"/>
                    </a:lnTo>
                    <a:lnTo>
                      <a:pt x="86" y="28"/>
                    </a:lnTo>
                    <a:lnTo>
                      <a:pt x="72" y="24"/>
                    </a:lnTo>
                    <a:lnTo>
                      <a:pt x="55" y="21"/>
                    </a:lnTo>
                    <a:close/>
                    <a:moveTo>
                      <a:pt x="53" y="0"/>
                    </a:moveTo>
                    <a:lnTo>
                      <a:pt x="74" y="1"/>
                    </a:lnTo>
                    <a:lnTo>
                      <a:pt x="91" y="4"/>
                    </a:lnTo>
                    <a:lnTo>
                      <a:pt x="105" y="10"/>
                    </a:lnTo>
                    <a:lnTo>
                      <a:pt x="116" y="18"/>
                    </a:lnTo>
                    <a:lnTo>
                      <a:pt x="125" y="29"/>
                    </a:lnTo>
                    <a:lnTo>
                      <a:pt x="130" y="43"/>
                    </a:lnTo>
                    <a:lnTo>
                      <a:pt x="133" y="58"/>
                    </a:lnTo>
                    <a:lnTo>
                      <a:pt x="130" y="74"/>
                    </a:lnTo>
                    <a:lnTo>
                      <a:pt x="125" y="88"/>
                    </a:lnTo>
                    <a:lnTo>
                      <a:pt x="117" y="99"/>
                    </a:lnTo>
                    <a:lnTo>
                      <a:pt x="105" y="107"/>
                    </a:lnTo>
                    <a:lnTo>
                      <a:pt x="93" y="112"/>
                    </a:lnTo>
                    <a:lnTo>
                      <a:pt x="93" y="113"/>
                    </a:lnTo>
                    <a:lnTo>
                      <a:pt x="103" y="119"/>
                    </a:lnTo>
                    <a:lnTo>
                      <a:pt x="112" y="129"/>
                    </a:lnTo>
                    <a:lnTo>
                      <a:pt x="119" y="141"/>
                    </a:lnTo>
                    <a:lnTo>
                      <a:pt x="124" y="156"/>
                    </a:lnTo>
                    <a:lnTo>
                      <a:pt x="130" y="183"/>
                    </a:lnTo>
                    <a:lnTo>
                      <a:pt x="136" y="203"/>
                    </a:lnTo>
                    <a:lnTo>
                      <a:pt x="141" y="216"/>
                    </a:lnTo>
                    <a:lnTo>
                      <a:pt x="112" y="216"/>
                    </a:lnTo>
                    <a:lnTo>
                      <a:pt x="108" y="205"/>
                    </a:lnTo>
                    <a:lnTo>
                      <a:pt x="103" y="187"/>
                    </a:lnTo>
                    <a:lnTo>
                      <a:pt x="97" y="164"/>
                    </a:lnTo>
                    <a:lnTo>
                      <a:pt x="92" y="146"/>
                    </a:lnTo>
                    <a:lnTo>
                      <a:pt x="83" y="132"/>
                    </a:lnTo>
                    <a:lnTo>
                      <a:pt x="70" y="126"/>
                    </a:lnTo>
                    <a:lnTo>
                      <a:pt x="54" y="122"/>
                    </a:lnTo>
                    <a:lnTo>
                      <a:pt x="28" y="122"/>
                    </a:lnTo>
                    <a:lnTo>
                      <a:pt x="28" y="216"/>
                    </a:lnTo>
                    <a:lnTo>
                      <a:pt x="0" y="216"/>
                    </a:lnTo>
                    <a:lnTo>
                      <a:pt x="0" y="4"/>
                    </a:lnTo>
                    <a:lnTo>
                      <a:pt x="16" y="2"/>
                    </a:lnTo>
                    <a:lnTo>
                      <a:pt x="34" y="1"/>
                    </a:lnTo>
                    <a:lnTo>
                      <a:pt x="5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6" name="Rectangle 15"/>
              <p:cNvSpPr>
                <a:spLocks noChangeArrowheads="1"/>
              </p:cNvSpPr>
              <p:nvPr/>
            </p:nvSpPr>
            <p:spPr bwMode="auto">
              <a:xfrm>
                <a:off x="927100" y="555625"/>
                <a:ext cx="11113" cy="857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7" name="Freeform 16"/>
              <p:cNvSpPr>
                <a:spLocks/>
              </p:cNvSpPr>
              <p:nvPr/>
            </p:nvSpPr>
            <p:spPr bwMode="auto">
              <a:xfrm>
                <a:off x="957263" y="555625"/>
                <a:ext cx="65088" cy="85725"/>
              </a:xfrm>
              <a:custGeom>
                <a:avLst/>
                <a:gdLst>
                  <a:gd name="T0" fmla="*/ 0 w 163"/>
                  <a:gd name="T1" fmla="*/ 0 h 214"/>
                  <a:gd name="T2" fmla="*/ 31 w 163"/>
                  <a:gd name="T3" fmla="*/ 0 h 214"/>
                  <a:gd name="T4" fmla="*/ 100 w 163"/>
                  <a:gd name="T5" fmla="*/ 108 h 214"/>
                  <a:gd name="T6" fmla="*/ 122 w 163"/>
                  <a:gd name="T7" fmla="*/ 144 h 214"/>
                  <a:gd name="T8" fmla="*/ 139 w 163"/>
                  <a:gd name="T9" fmla="*/ 176 h 214"/>
                  <a:gd name="T10" fmla="*/ 140 w 163"/>
                  <a:gd name="T11" fmla="*/ 176 h 214"/>
                  <a:gd name="T12" fmla="*/ 138 w 163"/>
                  <a:gd name="T13" fmla="*/ 148 h 214"/>
                  <a:gd name="T14" fmla="*/ 137 w 163"/>
                  <a:gd name="T15" fmla="*/ 120 h 214"/>
                  <a:gd name="T16" fmla="*/ 137 w 163"/>
                  <a:gd name="T17" fmla="*/ 89 h 214"/>
                  <a:gd name="T18" fmla="*/ 137 w 163"/>
                  <a:gd name="T19" fmla="*/ 0 h 214"/>
                  <a:gd name="T20" fmla="*/ 163 w 163"/>
                  <a:gd name="T21" fmla="*/ 0 h 214"/>
                  <a:gd name="T22" fmla="*/ 163 w 163"/>
                  <a:gd name="T23" fmla="*/ 214 h 214"/>
                  <a:gd name="T24" fmla="*/ 134 w 163"/>
                  <a:gd name="T25" fmla="*/ 214 h 214"/>
                  <a:gd name="T26" fmla="*/ 66 w 163"/>
                  <a:gd name="T27" fmla="*/ 105 h 214"/>
                  <a:gd name="T28" fmla="*/ 45 w 163"/>
                  <a:gd name="T29" fmla="*/ 69 h 214"/>
                  <a:gd name="T30" fmla="*/ 25 w 163"/>
                  <a:gd name="T31" fmla="*/ 34 h 214"/>
                  <a:gd name="T32" fmla="*/ 25 w 163"/>
                  <a:gd name="T33" fmla="*/ 34 h 214"/>
                  <a:gd name="T34" fmla="*/ 27 w 163"/>
                  <a:gd name="T35" fmla="*/ 61 h 214"/>
                  <a:gd name="T36" fmla="*/ 27 w 163"/>
                  <a:gd name="T37" fmla="*/ 89 h 214"/>
                  <a:gd name="T38" fmla="*/ 27 w 163"/>
                  <a:gd name="T39" fmla="*/ 121 h 214"/>
                  <a:gd name="T40" fmla="*/ 27 w 163"/>
                  <a:gd name="T41" fmla="*/ 214 h 214"/>
                  <a:gd name="T42" fmla="*/ 0 w 163"/>
                  <a:gd name="T43" fmla="*/ 214 h 214"/>
                  <a:gd name="T44" fmla="*/ 0 w 163"/>
                  <a:gd name="T45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3" h="214">
                    <a:moveTo>
                      <a:pt x="0" y="0"/>
                    </a:moveTo>
                    <a:lnTo>
                      <a:pt x="31" y="0"/>
                    </a:lnTo>
                    <a:lnTo>
                      <a:pt x="100" y="108"/>
                    </a:lnTo>
                    <a:lnTo>
                      <a:pt x="122" y="144"/>
                    </a:lnTo>
                    <a:lnTo>
                      <a:pt x="139" y="176"/>
                    </a:lnTo>
                    <a:lnTo>
                      <a:pt x="140" y="176"/>
                    </a:lnTo>
                    <a:lnTo>
                      <a:pt x="138" y="148"/>
                    </a:lnTo>
                    <a:lnTo>
                      <a:pt x="137" y="120"/>
                    </a:lnTo>
                    <a:lnTo>
                      <a:pt x="137" y="89"/>
                    </a:lnTo>
                    <a:lnTo>
                      <a:pt x="137" y="0"/>
                    </a:lnTo>
                    <a:lnTo>
                      <a:pt x="163" y="0"/>
                    </a:lnTo>
                    <a:lnTo>
                      <a:pt x="163" y="214"/>
                    </a:lnTo>
                    <a:lnTo>
                      <a:pt x="134" y="214"/>
                    </a:lnTo>
                    <a:lnTo>
                      <a:pt x="66" y="105"/>
                    </a:lnTo>
                    <a:lnTo>
                      <a:pt x="45" y="69"/>
                    </a:lnTo>
                    <a:lnTo>
                      <a:pt x="25" y="34"/>
                    </a:lnTo>
                    <a:lnTo>
                      <a:pt x="25" y="34"/>
                    </a:lnTo>
                    <a:lnTo>
                      <a:pt x="27" y="61"/>
                    </a:lnTo>
                    <a:lnTo>
                      <a:pt x="27" y="89"/>
                    </a:lnTo>
                    <a:lnTo>
                      <a:pt x="27" y="121"/>
                    </a:lnTo>
                    <a:lnTo>
                      <a:pt x="27" y="214"/>
                    </a:lnTo>
                    <a:lnTo>
                      <a:pt x="0" y="21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8" name="Freeform 17"/>
              <p:cNvSpPr>
                <a:spLocks/>
              </p:cNvSpPr>
              <p:nvPr/>
            </p:nvSpPr>
            <p:spPr bwMode="auto">
              <a:xfrm>
                <a:off x="1041400" y="555625"/>
                <a:ext cx="46038" cy="85725"/>
              </a:xfrm>
              <a:custGeom>
                <a:avLst/>
                <a:gdLst>
                  <a:gd name="T0" fmla="*/ 0 w 115"/>
                  <a:gd name="T1" fmla="*/ 0 h 214"/>
                  <a:gd name="T2" fmla="*/ 115 w 115"/>
                  <a:gd name="T3" fmla="*/ 0 h 214"/>
                  <a:gd name="T4" fmla="*/ 115 w 115"/>
                  <a:gd name="T5" fmla="*/ 23 h 214"/>
                  <a:gd name="T6" fmla="*/ 27 w 115"/>
                  <a:gd name="T7" fmla="*/ 23 h 214"/>
                  <a:gd name="T8" fmla="*/ 27 w 115"/>
                  <a:gd name="T9" fmla="*/ 93 h 214"/>
                  <a:gd name="T10" fmla="*/ 108 w 115"/>
                  <a:gd name="T11" fmla="*/ 93 h 214"/>
                  <a:gd name="T12" fmla="*/ 108 w 115"/>
                  <a:gd name="T13" fmla="*/ 117 h 214"/>
                  <a:gd name="T14" fmla="*/ 27 w 115"/>
                  <a:gd name="T15" fmla="*/ 117 h 214"/>
                  <a:gd name="T16" fmla="*/ 27 w 115"/>
                  <a:gd name="T17" fmla="*/ 214 h 214"/>
                  <a:gd name="T18" fmla="*/ 0 w 115"/>
                  <a:gd name="T19" fmla="*/ 214 h 214"/>
                  <a:gd name="T20" fmla="*/ 0 w 115"/>
                  <a:gd name="T21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5" h="214">
                    <a:moveTo>
                      <a:pt x="0" y="0"/>
                    </a:moveTo>
                    <a:lnTo>
                      <a:pt x="115" y="0"/>
                    </a:lnTo>
                    <a:lnTo>
                      <a:pt x="115" y="23"/>
                    </a:lnTo>
                    <a:lnTo>
                      <a:pt x="27" y="23"/>
                    </a:lnTo>
                    <a:lnTo>
                      <a:pt x="27" y="93"/>
                    </a:lnTo>
                    <a:lnTo>
                      <a:pt x="108" y="93"/>
                    </a:lnTo>
                    <a:lnTo>
                      <a:pt x="108" y="117"/>
                    </a:lnTo>
                    <a:lnTo>
                      <a:pt x="27" y="117"/>
                    </a:lnTo>
                    <a:lnTo>
                      <a:pt x="27" y="214"/>
                    </a:lnTo>
                    <a:lnTo>
                      <a:pt x="0" y="21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49" name="Freeform 18"/>
              <p:cNvSpPr>
                <a:spLocks noEditPoints="1"/>
              </p:cNvSpPr>
              <p:nvPr/>
            </p:nvSpPr>
            <p:spPr bwMode="auto">
              <a:xfrm>
                <a:off x="1098550" y="554038"/>
                <a:ext cx="77788" cy="87313"/>
              </a:xfrm>
              <a:custGeom>
                <a:avLst/>
                <a:gdLst>
                  <a:gd name="T0" fmla="*/ 98 w 197"/>
                  <a:gd name="T1" fmla="*/ 22 h 221"/>
                  <a:gd name="T2" fmla="*/ 80 w 197"/>
                  <a:gd name="T3" fmla="*/ 24 h 221"/>
                  <a:gd name="T4" fmla="*/ 64 w 197"/>
                  <a:gd name="T5" fmla="*/ 32 h 221"/>
                  <a:gd name="T6" fmla="*/ 52 w 197"/>
                  <a:gd name="T7" fmla="*/ 42 h 221"/>
                  <a:gd name="T8" fmla="*/ 42 w 197"/>
                  <a:gd name="T9" fmla="*/ 57 h 221"/>
                  <a:gd name="T10" fmla="*/ 35 w 197"/>
                  <a:gd name="T11" fmla="*/ 74 h 221"/>
                  <a:gd name="T12" fmla="*/ 30 w 197"/>
                  <a:gd name="T13" fmla="*/ 92 h 221"/>
                  <a:gd name="T14" fmla="*/ 29 w 197"/>
                  <a:gd name="T15" fmla="*/ 111 h 221"/>
                  <a:gd name="T16" fmla="*/ 30 w 197"/>
                  <a:gd name="T17" fmla="*/ 131 h 221"/>
                  <a:gd name="T18" fmla="*/ 35 w 197"/>
                  <a:gd name="T19" fmla="*/ 149 h 221"/>
                  <a:gd name="T20" fmla="*/ 43 w 197"/>
                  <a:gd name="T21" fmla="*/ 165 h 221"/>
                  <a:gd name="T22" fmla="*/ 52 w 197"/>
                  <a:gd name="T23" fmla="*/ 178 h 221"/>
                  <a:gd name="T24" fmla="*/ 65 w 197"/>
                  <a:gd name="T25" fmla="*/ 189 h 221"/>
                  <a:gd name="T26" fmla="*/ 80 w 197"/>
                  <a:gd name="T27" fmla="*/ 196 h 221"/>
                  <a:gd name="T28" fmla="*/ 98 w 197"/>
                  <a:gd name="T29" fmla="*/ 198 h 221"/>
                  <a:gd name="T30" fmla="*/ 115 w 197"/>
                  <a:gd name="T31" fmla="*/ 196 h 221"/>
                  <a:gd name="T32" fmla="*/ 131 w 197"/>
                  <a:gd name="T33" fmla="*/ 189 h 221"/>
                  <a:gd name="T34" fmla="*/ 144 w 197"/>
                  <a:gd name="T35" fmla="*/ 178 h 221"/>
                  <a:gd name="T36" fmla="*/ 154 w 197"/>
                  <a:gd name="T37" fmla="*/ 165 h 221"/>
                  <a:gd name="T38" fmla="*/ 161 w 197"/>
                  <a:gd name="T39" fmla="*/ 148 h 221"/>
                  <a:gd name="T40" fmla="*/ 165 w 197"/>
                  <a:gd name="T41" fmla="*/ 130 h 221"/>
                  <a:gd name="T42" fmla="*/ 168 w 197"/>
                  <a:gd name="T43" fmla="*/ 110 h 221"/>
                  <a:gd name="T44" fmla="*/ 165 w 197"/>
                  <a:gd name="T45" fmla="*/ 91 h 221"/>
                  <a:gd name="T46" fmla="*/ 162 w 197"/>
                  <a:gd name="T47" fmla="*/ 74 h 221"/>
                  <a:gd name="T48" fmla="*/ 155 w 197"/>
                  <a:gd name="T49" fmla="*/ 57 h 221"/>
                  <a:gd name="T50" fmla="*/ 145 w 197"/>
                  <a:gd name="T51" fmla="*/ 44 h 221"/>
                  <a:gd name="T52" fmla="*/ 132 w 197"/>
                  <a:gd name="T53" fmla="*/ 32 h 221"/>
                  <a:gd name="T54" fmla="*/ 116 w 197"/>
                  <a:gd name="T55" fmla="*/ 26 h 221"/>
                  <a:gd name="T56" fmla="*/ 98 w 197"/>
                  <a:gd name="T57" fmla="*/ 22 h 221"/>
                  <a:gd name="T58" fmla="*/ 99 w 197"/>
                  <a:gd name="T59" fmla="*/ 0 h 221"/>
                  <a:gd name="T60" fmla="*/ 123 w 197"/>
                  <a:gd name="T61" fmla="*/ 3 h 221"/>
                  <a:gd name="T62" fmla="*/ 145 w 197"/>
                  <a:gd name="T63" fmla="*/ 10 h 221"/>
                  <a:gd name="T64" fmla="*/ 162 w 197"/>
                  <a:gd name="T65" fmla="*/ 22 h 221"/>
                  <a:gd name="T66" fmla="*/ 177 w 197"/>
                  <a:gd name="T67" fmla="*/ 39 h 221"/>
                  <a:gd name="T68" fmla="*/ 188 w 197"/>
                  <a:gd name="T69" fmla="*/ 59 h 221"/>
                  <a:gd name="T70" fmla="*/ 195 w 197"/>
                  <a:gd name="T71" fmla="*/ 82 h 221"/>
                  <a:gd name="T72" fmla="*/ 197 w 197"/>
                  <a:gd name="T73" fmla="*/ 109 h 221"/>
                  <a:gd name="T74" fmla="*/ 195 w 197"/>
                  <a:gd name="T75" fmla="*/ 134 h 221"/>
                  <a:gd name="T76" fmla="*/ 189 w 197"/>
                  <a:gd name="T77" fmla="*/ 157 h 221"/>
                  <a:gd name="T78" fmla="*/ 179 w 197"/>
                  <a:gd name="T79" fmla="*/ 176 h 221"/>
                  <a:gd name="T80" fmla="*/ 168 w 197"/>
                  <a:gd name="T81" fmla="*/ 192 h 221"/>
                  <a:gd name="T82" fmla="*/ 153 w 197"/>
                  <a:gd name="T83" fmla="*/ 204 h 221"/>
                  <a:gd name="T84" fmla="*/ 136 w 197"/>
                  <a:gd name="T85" fmla="*/ 213 h 221"/>
                  <a:gd name="T86" fmla="*/ 116 w 197"/>
                  <a:gd name="T87" fmla="*/ 219 h 221"/>
                  <a:gd name="T88" fmla="*/ 96 w 197"/>
                  <a:gd name="T89" fmla="*/ 221 h 221"/>
                  <a:gd name="T90" fmla="*/ 73 w 197"/>
                  <a:gd name="T91" fmla="*/ 218 h 221"/>
                  <a:gd name="T92" fmla="*/ 52 w 197"/>
                  <a:gd name="T93" fmla="*/ 211 h 221"/>
                  <a:gd name="T94" fmla="*/ 34 w 197"/>
                  <a:gd name="T95" fmla="*/ 198 h 221"/>
                  <a:gd name="T96" fmla="*/ 20 w 197"/>
                  <a:gd name="T97" fmla="*/ 182 h 221"/>
                  <a:gd name="T98" fmla="*/ 9 w 197"/>
                  <a:gd name="T99" fmla="*/ 161 h 221"/>
                  <a:gd name="T100" fmla="*/ 2 w 197"/>
                  <a:gd name="T101" fmla="*/ 138 h 221"/>
                  <a:gd name="T102" fmla="*/ 0 w 197"/>
                  <a:gd name="T103" fmla="*/ 112 h 221"/>
                  <a:gd name="T104" fmla="*/ 2 w 197"/>
                  <a:gd name="T105" fmla="*/ 84 h 221"/>
                  <a:gd name="T106" fmla="*/ 9 w 197"/>
                  <a:gd name="T107" fmla="*/ 60 h 221"/>
                  <a:gd name="T108" fmla="*/ 21 w 197"/>
                  <a:gd name="T109" fmla="*/ 39 h 221"/>
                  <a:gd name="T110" fmla="*/ 36 w 197"/>
                  <a:gd name="T111" fmla="*/ 22 h 221"/>
                  <a:gd name="T112" fmla="*/ 54 w 197"/>
                  <a:gd name="T113" fmla="*/ 10 h 221"/>
                  <a:gd name="T114" fmla="*/ 76 w 197"/>
                  <a:gd name="T115" fmla="*/ 3 h 221"/>
                  <a:gd name="T116" fmla="*/ 99 w 197"/>
                  <a:gd name="T117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7" h="221">
                    <a:moveTo>
                      <a:pt x="98" y="22"/>
                    </a:moveTo>
                    <a:lnTo>
                      <a:pt x="80" y="24"/>
                    </a:lnTo>
                    <a:lnTo>
                      <a:pt x="64" y="32"/>
                    </a:lnTo>
                    <a:lnTo>
                      <a:pt x="52" y="42"/>
                    </a:lnTo>
                    <a:lnTo>
                      <a:pt x="42" y="57"/>
                    </a:lnTo>
                    <a:lnTo>
                      <a:pt x="35" y="74"/>
                    </a:lnTo>
                    <a:lnTo>
                      <a:pt x="30" y="92"/>
                    </a:lnTo>
                    <a:lnTo>
                      <a:pt x="29" y="111"/>
                    </a:lnTo>
                    <a:lnTo>
                      <a:pt x="30" y="131"/>
                    </a:lnTo>
                    <a:lnTo>
                      <a:pt x="35" y="149"/>
                    </a:lnTo>
                    <a:lnTo>
                      <a:pt x="43" y="165"/>
                    </a:lnTo>
                    <a:lnTo>
                      <a:pt x="52" y="178"/>
                    </a:lnTo>
                    <a:lnTo>
                      <a:pt x="65" y="189"/>
                    </a:lnTo>
                    <a:lnTo>
                      <a:pt x="80" y="196"/>
                    </a:lnTo>
                    <a:lnTo>
                      <a:pt x="98" y="198"/>
                    </a:lnTo>
                    <a:lnTo>
                      <a:pt x="115" y="196"/>
                    </a:lnTo>
                    <a:lnTo>
                      <a:pt x="131" y="189"/>
                    </a:lnTo>
                    <a:lnTo>
                      <a:pt x="144" y="178"/>
                    </a:lnTo>
                    <a:lnTo>
                      <a:pt x="154" y="165"/>
                    </a:lnTo>
                    <a:lnTo>
                      <a:pt x="161" y="148"/>
                    </a:lnTo>
                    <a:lnTo>
                      <a:pt x="165" y="130"/>
                    </a:lnTo>
                    <a:lnTo>
                      <a:pt x="168" y="110"/>
                    </a:lnTo>
                    <a:lnTo>
                      <a:pt x="165" y="91"/>
                    </a:lnTo>
                    <a:lnTo>
                      <a:pt x="162" y="74"/>
                    </a:lnTo>
                    <a:lnTo>
                      <a:pt x="155" y="57"/>
                    </a:lnTo>
                    <a:lnTo>
                      <a:pt x="145" y="44"/>
                    </a:lnTo>
                    <a:lnTo>
                      <a:pt x="132" y="32"/>
                    </a:lnTo>
                    <a:lnTo>
                      <a:pt x="116" y="26"/>
                    </a:lnTo>
                    <a:lnTo>
                      <a:pt x="98" y="22"/>
                    </a:lnTo>
                    <a:close/>
                    <a:moveTo>
                      <a:pt x="99" y="0"/>
                    </a:moveTo>
                    <a:lnTo>
                      <a:pt x="123" y="3"/>
                    </a:lnTo>
                    <a:lnTo>
                      <a:pt x="145" y="10"/>
                    </a:lnTo>
                    <a:lnTo>
                      <a:pt x="162" y="22"/>
                    </a:lnTo>
                    <a:lnTo>
                      <a:pt x="177" y="39"/>
                    </a:lnTo>
                    <a:lnTo>
                      <a:pt x="188" y="59"/>
                    </a:lnTo>
                    <a:lnTo>
                      <a:pt x="195" y="82"/>
                    </a:lnTo>
                    <a:lnTo>
                      <a:pt x="197" y="109"/>
                    </a:lnTo>
                    <a:lnTo>
                      <a:pt x="195" y="134"/>
                    </a:lnTo>
                    <a:lnTo>
                      <a:pt x="189" y="157"/>
                    </a:lnTo>
                    <a:lnTo>
                      <a:pt x="179" y="176"/>
                    </a:lnTo>
                    <a:lnTo>
                      <a:pt x="168" y="192"/>
                    </a:lnTo>
                    <a:lnTo>
                      <a:pt x="153" y="204"/>
                    </a:lnTo>
                    <a:lnTo>
                      <a:pt x="136" y="213"/>
                    </a:lnTo>
                    <a:lnTo>
                      <a:pt x="116" y="219"/>
                    </a:lnTo>
                    <a:lnTo>
                      <a:pt x="96" y="221"/>
                    </a:lnTo>
                    <a:lnTo>
                      <a:pt x="73" y="218"/>
                    </a:lnTo>
                    <a:lnTo>
                      <a:pt x="52" y="211"/>
                    </a:lnTo>
                    <a:lnTo>
                      <a:pt x="34" y="198"/>
                    </a:lnTo>
                    <a:lnTo>
                      <a:pt x="20" y="182"/>
                    </a:lnTo>
                    <a:lnTo>
                      <a:pt x="9" y="161"/>
                    </a:lnTo>
                    <a:lnTo>
                      <a:pt x="2" y="138"/>
                    </a:lnTo>
                    <a:lnTo>
                      <a:pt x="0" y="112"/>
                    </a:lnTo>
                    <a:lnTo>
                      <a:pt x="2" y="84"/>
                    </a:lnTo>
                    <a:lnTo>
                      <a:pt x="9" y="60"/>
                    </a:lnTo>
                    <a:lnTo>
                      <a:pt x="21" y="39"/>
                    </a:lnTo>
                    <a:lnTo>
                      <a:pt x="36" y="22"/>
                    </a:lnTo>
                    <a:lnTo>
                      <a:pt x="54" y="10"/>
                    </a:lnTo>
                    <a:lnTo>
                      <a:pt x="76" y="3"/>
                    </a:lnTo>
                    <a:lnTo>
                      <a:pt x="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50" name="Freeform 19"/>
              <p:cNvSpPr>
                <a:spLocks noEditPoints="1"/>
              </p:cNvSpPr>
              <p:nvPr/>
            </p:nvSpPr>
            <p:spPr bwMode="auto">
              <a:xfrm>
                <a:off x="1190625" y="555625"/>
                <a:ext cx="55563" cy="85725"/>
              </a:xfrm>
              <a:custGeom>
                <a:avLst/>
                <a:gdLst>
                  <a:gd name="T0" fmla="*/ 56 w 141"/>
                  <a:gd name="T1" fmla="*/ 21 h 216"/>
                  <a:gd name="T2" fmla="*/ 39 w 141"/>
                  <a:gd name="T3" fmla="*/ 22 h 216"/>
                  <a:gd name="T4" fmla="*/ 29 w 141"/>
                  <a:gd name="T5" fmla="*/ 24 h 216"/>
                  <a:gd name="T6" fmla="*/ 29 w 141"/>
                  <a:gd name="T7" fmla="*/ 102 h 216"/>
                  <a:gd name="T8" fmla="*/ 57 w 141"/>
                  <a:gd name="T9" fmla="*/ 102 h 216"/>
                  <a:gd name="T10" fmla="*/ 74 w 141"/>
                  <a:gd name="T11" fmla="*/ 100 h 216"/>
                  <a:gd name="T12" fmla="*/ 88 w 141"/>
                  <a:gd name="T13" fmla="*/ 94 h 216"/>
                  <a:gd name="T14" fmla="*/ 97 w 141"/>
                  <a:gd name="T15" fmla="*/ 86 h 216"/>
                  <a:gd name="T16" fmla="*/ 103 w 141"/>
                  <a:gd name="T17" fmla="*/ 75 h 216"/>
                  <a:gd name="T18" fmla="*/ 106 w 141"/>
                  <a:gd name="T19" fmla="*/ 62 h 216"/>
                  <a:gd name="T20" fmla="*/ 103 w 141"/>
                  <a:gd name="T21" fmla="*/ 47 h 216"/>
                  <a:gd name="T22" fmla="*/ 97 w 141"/>
                  <a:gd name="T23" fmla="*/ 36 h 216"/>
                  <a:gd name="T24" fmla="*/ 86 w 141"/>
                  <a:gd name="T25" fmla="*/ 28 h 216"/>
                  <a:gd name="T26" fmla="*/ 73 w 141"/>
                  <a:gd name="T27" fmla="*/ 24 h 216"/>
                  <a:gd name="T28" fmla="*/ 56 w 141"/>
                  <a:gd name="T29" fmla="*/ 21 h 216"/>
                  <a:gd name="T30" fmla="*/ 55 w 141"/>
                  <a:gd name="T31" fmla="*/ 0 h 216"/>
                  <a:gd name="T32" fmla="*/ 75 w 141"/>
                  <a:gd name="T33" fmla="*/ 1 h 216"/>
                  <a:gd name="T34" fmla="*/ 92 w 141"/>
                  <a:gd name="T35" fmla="*/ 4 h 216"/>
                  <a:gd name="T36" fmla="*/ 106 w 141"/>
                  <a:gd name="T37" fmla="*/ 10 h 216"/>
                  <a:gd name="T38" fmla="*/ 117 w 141"/>
                  <a:gd name="T39" fmla="*/ 18 h 216"/>
                  <a:gd name="T40" fmla="*/ 126 w 141"/>
                  <a:gd name="T41" fmla="*/ 29 h 216"/>
                  <a:gd name="T42" fmla="*/ 132 w 141"/>
                  <a:gd name="T43" fmla="*/ 43 h 216"/>
                  <a:gd name="T44" fmla="*/ 133 w 141"/>
                  <a:gd name="T45" fmla="*/ 58 h 216"/>
                  <a:gd name="T46" fmla="*/ 132 w 141"/>
                  <a:gd name="T47" fmla="*/ 74 h 216"/>
                  <a:gd name="T48" fmla="*/ 126 w 141"/>
                  <a:gd name="T49" fmla="*/ 88 h 216"/>
                  <a:gd name="T50" fmla="*/ 117 w 141"/>
                  <a:gd name="T51" fmla="*/ 99 h 216"/>
                  <a:gd name="T52" fmla="*/ 106 w 141"/>
                  <a:gd name="T53" fmla="*/ 107 h 216"/>
                  <a:gd name="T54" fmla="*/ 93 w 141"/>
                  <a:gd name="T55" fmla="*/ 112 h 216"/>
                  <a:gd name="T56" fmla="*/ 93 w 141"/>
                  <a:gd name="T57" fmla="*/ 113 h 216"/>
                  <a:gd name="T58" fmla="*/ 105 w 141"/>
                  <a:gd name="T59" fmla="*/ 119 h 216"/>
                  <a:gd name="T60" fmla="*/ 113 w 141"/>
                  <a:gd name="T61" fmla="*/ 129 h 216"/>
                  <a:gd name="T62" fmla="*/ 119 w 141"/>
                  <a:gd name="T63" fmla="*/ 141 h 216"/>
                  <a:gd name="T64" fmla="*/ 125 w 141"/>
                  <a:gd name="T65" fmla="*/ 156 h 216"/>
                  <a:gd name="T66" fmla="*/ 131 w 141"/>
                  <a:gd name="T67" fmla="*/ 183 h 216"/>
                  <a:gd name="T68" fmla="*/ 136 w 141"/>
                  <a:gd name="T69" fmla="*/ 203 h 216"/>
                  <a:gd name="T70" fmla="*/ 141 w 141"/>
                  <a:gd name="T71" fmla="*/ 216 h 216"/>
                  <a:gd name="T72" fmla="*/ 113 w 141"/>
                  <a:gd name="T73" fmla="*/ 216 h 216"/>
                  <a:gd name="T74" fmla="*/ 108 w 141"/>
                  <a:gd name="T75" fmla="*/ 205 h 216"/>
                  <a:gd name="T76" fmla="*/ 103 w 141"/>
                  <a:gd name="T77" fmla="*/ 187 h 216"/>
                  <a:gd name="T78" fmla="*/ 98 w 141"/>
                  <a:gd name="T79" fmla="*/ 164 h 216"/>
                  <a:gd name="T80" fmla="*/ 92 w 141"/>
                  <a:gd name="T81" fmla="*/ 146 h 216"/>
                  <a:gd name="T82" fmla="*/ 84 w 141"/>
                  <a:gd name="T83" fmla="*/ 132 h 216"/>
                  <a:gd name="T84" fmla="*/ 72 w 141"/>
                  <a:gd name="T85" fmla="*/ 126 h 216"/>
                  <a:gd name="T86" fmla="*/ 55 w 141"/>
                  <a:gd name="T87" fmla="*/ 122 h 216"/>
                  <a:gd name="T88" fmla="*/ 29 w 141"/>
                  <a:gd name="T89" fmla="*/ 122 h 216"/>
                  <a:gd name="T90" fmla="*/ 29 w 141"/>
                  <a:gd name="T91" fmla="*/ 216 h 216"/>
                  <a:gd name="T92" fmla="*/ 0 w 141"/>
                  <a:gd name="T93" fmla="*/ 216 h 216"/>
                  <a:gd name="T94" fmla="*/ 0 w 141"/>
                  <a:gd name="T95" fmla="*/ 4 h 216"/>
                  <a:gd name="T96" fmla="*/ 16 w 141"/>
                  <a:gd name="T97" fmla="*/ 2 h 216"/>
                  <a:gd name="T98" fmla="*/ 35 w 141"/>
                  <a:gd name="T99" fmla="*/ 1 h 216"/>
                  <a:gd name="T100" fmla="*/ 55 w 141"/>
                  <a:gd name="T101" fmla="*/ 0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41" h="216">
                    <a:moveTo>
                      <a:pt x="56" y="21"/>
                    </a:moveTo>
                    <a:lnTo>
                      <a:pt x="39" y="22"/>
                    </a:lnTo>
                    <a:lnTo>
                      <a:pt x="29" y="24"/>
                    </a:lnTo>
                    <a:lnTo>
                      <a:pt x="29" y="102"/>
                    </a:lnTo>
                    <a:lnTo>
                      <a:pt x="57" y="102"/>
                    </a:lnTo>
                    <a:lnTo>
                      <a:pt x="74" y="100"/>
                    </a:lnTo>
                    <a:lnTo>
                      <a:pt x="88" y="94"/>
                    </a:lnTo>
                    <a:lnTo>
                      <a:pt x="97" y="86"/>
                    </a:lnTo>
                    <a:lnTo>
                      <a:pt x="103" y="75"/>
                    </a:lnTo>
                    <a:lnTo>
                      <a:pt x="106" y="62"/>
                    </a:lnTo>
                    <a:lnTo>
                      <a:pt x="103" y="47"/>
                    </a:lnTo>
                    <a:lnTo>
                      <a:pt x="97" y="36"/>
                    </a:lnTo>
                    <a:lnTo>
                      <a:pt x="86" y="28"/>
                    </a:lnTo>
                    <a:lnTo>
                      <a:pt x="73" y="24"/>
                    </a:lnTo>
                    <a:lnTo>
                      <a:pt x="56" y="21"/>
                    </a:lnTo>
                    <a:close/>
                    <a:moveTo>
                      <a:pt x="55" y="0"/>
                    </a:moveTo>
                    <a:lnTo>
                      <a:pt x="75" y="1"/>
                    </a:lnTo>
                    <a:lnTo>
                      <a:pt x="92" y="4"/>
                    </a:lnTo>
                    <a:lnTo>
                      <a:pt x="106" y="10"/>
                    </a:lnTo>
                    <a:lnTo>
                      <a:pt x="117" y="18"/>
                    </a:lnTo>
                    <a:lnTo>
                      <a:pt x="126" y="29"/>
                    </a:lnTo>
                    <a:lnTo>
                      <a:pt x="132" y="43"/>
                    </a:lnTo>
                    <a:lnTo>
                      <a:pt x="133" y="58"/>
                    </a:lnTo>
                    <a:lnTo>
                      <a:pt x="132" y="74"/>
                    </a:lnTo>
                    <a:lnTo>
                      <a:pt x="126" y="88"/>
                    </a:lnTo>
                    <a:lnTo>
                      <a:pt x="117" y="99"/>
                    </a:lnTo>
                    <a:lnTo>
                      <a:pt x="106" y="107"/>
                    </a:lnTo>
                    <a:lnTo>
                      <a:pt x="93" y="112"/>
                    </a:lnTo>
                    <a:lnTo>
                      <a:pt x="93" y="113"/>
                    </a:lnTo>
                    <a:lnTo>
                      <a:pt x="105" y="119"/>
                    </a:lnTo>
                    <a:lnTo>
                      <a:pt x="113" y="129"/>
                    </a:lnTo>
                    <a:lnTo>
                      <a:pt x="119" y="141"/>
                    </a:lnTo>
                    <a:lnTo>
                      <a:pt x="125" y="156"/>
                    </a:lnTo>
                    <a:lnTo>
                      <a:pt x="131" y="183"/>
                    </a:lnTo>
                    <a:lnTo>
                      <a:pt x="136" y="203"/>
                    </a:lnTo>
                    <a:lnTo>
                      <a:pt x="141" y="216"/>
                    </a:lnTo>
                    <a:lnTo>
                      <a:pt x="113" y="216"/>
                    </a:lnTo>
                    <a:lnTo>
                      <a:pt x="108" y="205"/>
                    </a:lnTo>
                    <a:lnTo>
                      <a:pt x="103" y="187"/>
                    </a:lnTo>
                    <a:lnTo>
                      <a:pt x="98" y="164"/>
                    </a:lnTo>
                    <a:lnTo>
                      <a:pt x="92" y="146"/>
                    </a:lnTo>
                    <a:lnTo>
                      <a:pt x="84" y="132"/>
                    </a:lnTo>
                    <a:lnTo>
                      <a:pt x="72" y="126"/>
                    </a:lnTo>
                    <a:lnTo>
                      <a:pt x="55" y="122"/>
                    </a:lnTo>
                    <a:lnTo>
                      <a:pt x="29" y="122"/>
                    </a:lnTo>
                    <a:lnTo>
                      <a:pt x="29" y="216"/>
                    </a:lnTo>
                    <a:lnTo>
                      <a:pt x="0" y="216"/>
                    </a:lnTo>
                    <a:lnTo>
                      <a:pt x="0" y="4"/>
                    </a:lnTo>
                    <a:lnTo>
                      <a:pt x="16" y="2"/>
                    </a:lnTo>
                    <a:lnTo>
                      <a:pt x="35" y="1"/>
                    </a:lnTo>
                    <a:lnTo>
                      <a:pt x="5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51" name="Freeform 20"/>
              <p:cNvSpPr>
                <a:spLocks/>
              </p:cNvSpPr>
              <p:nvPr/>
            </p:nvSpPr>
            <p:spPr bwMode="auto">
              <a:xfrm>
                <a:off x="1257300" y="555625"/>
                <a:ext cx="87313" cy="85725"/>
              </a:xfrm>
              <a:custGeom>
                <a:avLst/>
                <a:gdLst>
                  <a:gd name="T0" fmla="*/ 15 w 220"/>
                  <a:gd name="T1" fmla="*/ 0 h 214"/>
                  <a:gd name="T2" fmla="*/ 51 w 220"/>
                  <a:gd name="T3" fmla="*/ 0 h 214"/>
                  <a:gd name="T4" fmla="*/ 87 w 220"/>
                  <a:gd name="T5" fmla="*/ 102 h 214"/>
                  <a:gd name="T6" fmla="*/ 100 w 220"/>
                  <a:gd name="T7" fmla="*/ 141 h 214"/>
                  <a:gd name="T8" fmla="*/ 109 w 220"/>
                  <a:gd name="T9" fmla="*/ 174 h 214"/>
                  <a:gd name="T10" fmla="*/ 110 w 220"/>
                  <a:gd name="T11" fmla="*/ 174 h 214"/>
                  <a:gd name="T12" fmla="*/ 120 w 220"/>
                  <a:gd name="T13" fmla="*/ 141 h 214"/>
                  <a:gd name="T14" fmla="*/ 133 w 220"/>
                  <a:gd name="T15" fmla="*/ 102 h 214"/>
                  <a:gd name="T16" fmla="*/ 171 w 220"/>
                  <a:gd name="T17" fmla="*/ 0 h 214"/>
                  <a:gd name="T18" fmla="*/ 207 w 220"/>
                  <a:gd name="T19" fmla="*/ 0 h 214"/>
                  <a:gd name="T20" fmla="*/ 220 w 220"/>
                  <a:gd name="T21" fmla="*/ 214 h 214"/>
                  <a:gd name="T22" fmla="*/ 193 w 220"/>
                  <a:gd name="T23" fmla="*/ 214 h 214"/>
                  <a:gd name="T24" fmla="*/ 187 w 220"/>
                  <a:gd name="T25" fmla="*/ 119 h 214"/>
                  <a:gd name="T26" fmla="*/ 186 w 220"/>
                  <a:gd name="T27" fmla="*/ 88 h 214"/>
                  <a:gd name="T28" fmla="*/ 185 w 220"/>
                  <a:gd name="T29" fmla="*/ 56 h 214"/>
                  <a:gd name="T30" fmla="*/ 184 w 220"/>
                  <a:gd name="T31" fmla="*/ 27 h 214"/>
                  <a:gd name="T32" fmla="*/ 184 w 220"/>
                  <a:gd name="T33" fmla="*/ 27 h 214"/>
                  <a:gd name="T34" fmla="*/ 171 w 220"/>
                  <a:gd name="T35" fmla="*/ 66 h 214"/>
                  <a:gd name="T36" fmla="*/ 157 w 220"/>
                  <a:gd name="T37" fmla="*/ 108 h 214"/>
                  <a:gd name="T38" fmla="*/ 118 w 220"/>
                  <a:gd name="T39" fmla="*/ 211 h 214"/>
                  <a:gd name="T40" fmla="*/ 98 w 220"/>
                  <a:gd name="T41" fmla="*/ 211 h 214"/>
                  <a:gd name="T42" fmla="*/ 62 w 220"/>
                  <a:gd name="T43" fmla="*/ 110 h 214"/>
                  <a:gd name="T44" fmla="*/ 48 w 220"/>
                  <a:gd name="T45" fmla="*/ 66 h 214"/>
                  <a:gd name="T46" fmla="*/ 37 w 220"/>
                  <a:gd name="T47" fmla="*/ 27 h 214"/>
                  <a:gd name="T48" fmla="*/ 36 w 220"/>
                  <a:gd name="T49" fmla="*/ 27 h 214"/>
                  <a:gd name="T50" fmla="*/ 35 w 220"/>
                  <a:gd name="T51" fmla="*/ 56 h 214"/>
                  <a:gd name="T52" fmla="*/ 34 w 220"/>
                  <a:gd name="T53" fmla="*/ 89 h 214"/>
                  <a:gd name="T54" fmla="*/ 33 w 220"/>
                  <a:gd name="T55" fmla="*/ 121 h 214"/>
                  <a:gd name="T56" fmla="*/ 27 w 220"/>
                  <a:gd name="T57" fmla="*/ 214 h 214"/>
                  <a:gd name="T58" fmla="*/ 0 w 220"/>
                  <a:gd name="T59" fmla="*/ 214 h 214"/>
                  <a:gd name="T60" fmla="*/ 15 w 220"/>
                  <a:gd name="T61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0" h="214">
                    <a:moveTo>
                      <a:pt x="15" y="0"/>
                    </a:moveTo>
                    <a:lnTo>
                      <a:pt x="51" y="0"/>
                    </a:lnTo>
                    <a:lnTo>
                      <a:pt x="87" y="102"/>
                    </a:lnTo>
                    <a:lnTo>
                      <a:pt x="100" y="141"/>
                    </a:lnTo>
                    <a:lnTo>
                      <a:pt x="109" y="174"/>
                    </a:lnTo>
                    <a:lnTo>
                      <a:pt x="110" y="174"/>
                    </a:lnTo>
                    <a:lnTo>
                      <a:pt x="120" y="141"/>
                    </a:lnTo>
                    <a:lnTo>
                      <a:pt x="133" y="102"/>
                    </a:lnTo>
                    <a:lnTo>
                      <a:pt x="171" y="0"/>
                    </a:lnTo>
                    <a:lnTo>
                      <a:pt x="207" y="0"/>
                    </a:lnTo>
                    <a:lnTo>
                      <a:pt x="220" y="214"/>
                    </a:lnTo>
                    <a:lnTo>
                      <a:pt x="193" y="214"/>
                    </a:lnTo>
                    <a:lnTo>
                      <a:pt x="187" y="119"/>
                    </a:lnTo>
                    <a:lnTo>
                      <a:pt x="186" y="88"/>
                    </a:lnTo>
                    <a:lnTo>
                      <a:pt x="185" y="56"/>
                    </a:lnTo>
                    <a:lnTo>
                      <a:pt x="184" y="27"/>
                    </a:lnTo>
                    <a:lnTo>
                      <a:pt x="184" y="27"/>
                    </a:lnTo>
                    <a:lnTo>
                      <a:pt x="171" y="66"/>
                    </a:lnTo>
                    <a:lnTo>
                      <a:pt x="157" y="108"/>
                    </a:lnTo>
                    <a:lnTo>
                      <a:pt x="118" y="211"/>
                    </a:lnTo>
                    <a:lnTo>
                      <a:pt x="98" y="211"/>
                    </a:lnTo>
                    <a:lnTo>
                      <a:pt x="62" y="110"/>
                    </a:lnTo>
                    <a:lnTo>
                      <a:pt x="48" y="66"/>
                    </a:lnTo>
                    <a:lnTo>
                      <a:pt x="37" y="27"/>
                    </a:lnTo>
                    <a:lnTo>
                      <a:pt x="36" y="27"/>
                    </a:lnTo>
                    <a:lnTo>
                      <a:pt x="35" y="56"/>
                    </a:lnTo>
                    <a:lnTo>
                      <a:pt x="34" y="89"/>
                    </a:lnTo>
                    <a:lnTo>
                      <a:pt x="33" y="121"/>
                    </a:lnTo>
                    <a:lnTo>
                      <a:pt x="27" y="214"/>
                    </a:lnTo>
                    <a:lnTo>
                      <a:pt x="0" y="214"/>
                    </a:lnTo>
                    <a:lnTo>
                      <a:pt x="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52" name="Freeform 21"/>
              <p:cNvSpPr>
                <a:spLocks noEditPoints="1"/>
              </p:cNvSpPr>
              <p:nvPr/>
            </p:nvSpPr>
            <p:spPr bwMode="auto">
              <a:xfrm>
                <a:off x="1354138" y="555625"/>
                <a:ext cx="71438" cy="85725"/>
              </a:xfrm>
              <a:custGeom>
                <a:avLst/>
                <a:gdLst>
                  <a:gd name="T0" fmla="*/ 89 w 180"/>
                  <a:gd name="T1" fmla="*/ 24 h 214"/>
                  <a:gd name="T2" fmla="*/ 84 w 180"/>
                  <a:gd name="T3" fmla="*/ 43 h 214"/>
                  <a:gd name="T4" fmla="*/ 78 w 180"/>
                  <a:gd name="T5" fmla="*/ 63 h 214"/>
                  <a:gd name="T6" fmla="*/ 57 w 180"/>
                  <a:gd name="T7" fmla="*/ 125 h 214"/>
                  <a:gd name="T8" fmla="*/ 121 w 180"/>
                  <a:gd name="T9" fmla="*/ 125 h 214"/>
                  <a:gd name="T10" fmla="*/ 101 w 180"/>
                  <a:gd name="T11" fmla="*/ 63 h 214"/>
                  <a:gd name="T12" fmla="*/ 94 w 180"/>
                  <a:gd name="T13" fmla="*/ 43 h 214"/>
                  <a:gd name="T14" fmla="*/ 90 w 180"/>
                  <a:gd name="T15" fmla="*/ 24 h 214"/>
                  <a:gd name="T16" fmla="*/ 89 w 180"/>
                  <a:gd name="T17" fmla="*/ 24 h 214"/>
                  <a:gd name="T18" fmla="*/ 74 w 180"/>
                  <a:gd name="T19" fmla="*/ 0 h 214"/>
                  <a:gd name="T20" fmla="*/ 107 w 180"/>
                  <a:gd name="T21" fmla="*/ 0 h 214"/>
                  <a:gd name="T22" fmla="*/ 180 w 180"/>
                  <a:gd name="T23" fmla="*/ 214 h 214"/>
                  <a:gd name="T24" fmla="*/ 151 w 180"/>
                  <a:gd name="T25" fmla="*/ 214 h 214"/>
                  <a:gd name="T26" fmla="*/ 127 w 180"/>
                  <a:gd name="T27" fmla="*/ 146 h 214"/>
                  <a:gd name="T28" fmla="*/ 51 w 180"/>
                  <a:gd name="T29" fmla="*/ 146 h 214"/>
                  <a:gd name="T30" fmla="*/ 28 w 180"/>
                  <a:gd name="T31" fmla="*/ 214 h 214"/>
                  <a:gd name="T32" fmla="*/ 0 w 180"/>
                  <a:gd name="T33" fmla="*/ 214 h 214"/>
                  <a:gd name="T34" fmla="*/ 74 w 180"/>
                  <a:gd name="T35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0" h="214">
                    <a:moveTo>
                      <a:pt x="89" y="24"/>
                    </a:moveTo>
                    <a:lnTo>
                      <a:pt x="84" y="43"/>
                    </a:lnTo>
                    <a:lnTo>
                      <a:pt x="78" y="63"/>
                    </a:lnTo>
                    <a:lnTo>
                      <a:pt x="57" y="125"/>
                    </a:lnTo>
                    <a:lnTo>
                      <a:pt x="121" y="125"/>
                    </a:lnTo>
                    <a:lnTo>
                      <a:pt x="101" y="63"/>
                    </a:lnTo>
                    <a:lnTo>
                      <a:pt x="94" y="43"/>
                    </a:lnTo>
                    <a:lnTo>
                      <a:pt x="90" y="24"/>
                    </a:lnTo>
                    <a:lnTo>
                      <a:pt x="89" y="24"/>
                    </a:lnTo>
                    <a:close/>
                    <a:moveTo>
                      <a:pt x="74" y="0"/>
                    </a:moveTo>
                    <a:lnTo>
                      <a:pt x="107" y="0"/>
                    </a:lnTo>
                    <a:lnTo>
                      <a:pt x="180" y="214"/>
                    </a:lnTo>
                    <a:lnTo>
                      <a:pt x="151" y="214"/>
                    </a:lnTo>
                    <a:lnTo>
                      <a:pt x="127" y="146"/>
                    </a:lnTo>
                    <a:lnTo>
                      <a:pt x="51" y="146"/>
                    </a:lnTo>
                    <a:lnTo>
                      <a:pt x="28" y="214"/>
                    </a:lnTo>
                    <a:lnTo>
                      <a:pt x="0" y="214"/>
                    </a:lnTo>
                    <a:lnTo>
                      <a:pt x="7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53" name="Freeform 22"/>
              <p:cNvSpPr>
                <a:spLocks/>
              </p:cNvSpPr>
              <p:nvPr/>
            </p:nvSpPr>
            <p:spPr bwMode="auto">
              <a:xfrm>
                <a:off x="1417638" y="555625"/>
                <a:ext cx="63500" cy="85725"/>
              </a:xfrm>
              <a:custGeom>
                <a:avLst/>
                <a:gdLst>
                  <a:gd name="T0" fmla="*/ 0 w 160"/>
                  <a:gd name="T1" fmla="*/ 0 h 214"/>
                  <a:gd name="T2" fmla="*/ 160 w 160"/>
                  <a:gd name="T3" fmla="*/ 0 h 214"/>
                  <a:gd name="T4" fmla="*/ 160 w 160"/>
                  <a:gd name="T5" fmla="*/ 23 h 214"/>
                  <a:gd name="T6" fmla="*/ 95 w 160"/>
                  <a:gd name="T7" fmla="*/ 23 h 214"/>
                  <a:gd name="T8" fmla="*/ 95 w 160"/>
                  <a:gd name="T9" fmla="*/ 214 h 214"/>
                  <a:gd name="T10" fmla="*/ 66 w 160"/>
                  <a:gd name="T11" fmla="*/ 214 h 214"/>
                  <a:gd name="T12" fmla="*/ 66 w 160"/>
                  <a:gd name="T13" fmla="*/ 23 h 214"/>
                  <a:gd name="T14" fmla="*/ 0 w 160"/>
                  <a:gd name="T15" fmla="*/ 23 h 214"/>
                  <a:gd name="T16" fmla="*/ 0 w 160"/>
                  <a:gd name="T17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214">
                    <a:moveTo>
                      <a:pt x="0" y="0"/>
                    </a:moveTo>
                    <a:lnTo>
                      <a:pt x="160" y="0"/>
                    </a:lnTo>
                    <a:lnTo>
                      <a:pt x="160" y="23"/>
                    </a:lnTo>
                    <a:lnTo>
                      <a:pt x="95" y="23"/>
                    </a:lnTo>
                    <a:lnTo>
                      <a:pt x="95" y="214"/>
                    </a:lnTo>
                    <a:lnTo>
                      <a:pt x="66" y="214"/>
                    </a:lnTo>
                    <a:lnTo>
                      <a:pt x="66" y="23"/>
                    </a:lnTo>
                    <a:lnTo>
                      <a:pt x="0" y="2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54" name="Rectangle 23"/>
              <p:cNvSpPr>
                <a:spLocks noChangeArrowheads="1"/>
              </p:cNvSpPr>
              <p:nvPr/>
            </p:nvSpPr>
            <p:spPr bwMode="auto">
              <a:xfrm>
                <a:off x="1490663" y="555625"/>
                <a:ext cx="11113" cy="85725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55" name="Freeform 24"/>
              <p:cNvSpPr>
                <a:spLocks noEditPoints="1"/>
              </p:cNvSpPr>
              <p:nvPr/>
            </p:nvSpPr>
            <p:spPr bwMode="auto">
              <a:xfrm>
                <a:off x="1516063" y="554038"/>
                <a:ext cx="77788" cy="87313"/>
              </a:xfrm>
              <a:custGeom>
                <a:avLst/>
                <a:gdLst>
                  <a:gd name="T0" fmla="*/ 98 w 197"/>
                  <a:gd name="T1" fmla="*/ 22 h 221"/>
                  <a:gd name="T2" fmla="*/ 80 w 197"/>
                  <a:gd name="T3" fmla="*/ 24 h 221"/>
                  <a:gd name="T4" fmla="*/ 64 w 197"/>
                  <a:gd name="T5" fmla="*/ 32 h 221"/>
                  <a:gd name="T6" fmla="*/ 52 w 197"/>
                  <a:gd name="T7" fmla="*/ 42 h 221"/>
                  <a:gd name="T8" fmla="*/ 43 w 197"/>
                  <a:gd name="T9" fmla="*/ 57 h 221"/>
                  <a:gd name="T10" fmla="*/ 35 w 197"/>
                  <a:gd name="T11" fmla="*/ 74 h 221"/>
                  <a:gd name="T12" fmla="*/ 31 w 197"/>
                  <a:gd name="T13" fmla="*/ 92 h 221"/>
                  <a:gd name="T14" fmla="*/ 29 w 197"/>
                  <a:gd name="T15" fmla="*/ 111 h 221"/>
                  <a:gd name="T16" fmla="*/ 31 w 197"/>
                  <a:gd name="T17" fmla="*/ 131 h 221"/>
                  <a:gd name="T18" fmla="*/ 36 w 197"/>
                  <a:gd name="T19" fmla="*/ 149 h 221"/>
                  <a:gd name="T20" fmla="*/ 43 w 197"/>
                  <a:gd name="T21" fmla="*/ 165 h 221"/>
                  <a:gd name="T22" fmla="*/ 53 w 197"/>
                  <a:gd name="T23" fmla="*/ 178 h 221"/>
                  <a:gd name="T24" fmla="*/ 66 w 197"/>
                  <a:gd name="T25" fmla="*/ 189 h 221"/>
                  <a:gd name="T26" fmla="*/ 81 w 197"/>
                  <a:gd name="T27" fmla="*/ 196 h 221"/>
                  <a:gd name="T28" fmla="*/ 98 w 197"/>
                  <a:gd name="T29" fmla="*/ 198 h 221"/>
                  <a:gd name="T30" fmla="*/ 117 w 197"/>
                  <a:gd name="T31" fmla="*/ 196 h 221"/>
                  <a:gd name="T32" fmla="*/ 131 w 197"/>
                  <a:gd name="T33" fmla="*/ 189 h 221"/>
                  <a:gd name="T34" fmla="*/ 144 w 197"/>
                  <a:gd name="T35" fmla="*/ 178 h 221"/>
                  <a:gd name="T36" fmla="*/ 154 w 197"/>
                  <a:gd name="T37" fmla="*/ 165 h 221"/>
                  <a:gd name="T38" fmla="*/ 162 w 197"/>
                  <a:gd name="T39" fmla="*/ 148 h 221"/>
                  <a:gd name="T40" fmla="*/ 167 w 197"/>
                  <a:gd name="T41" fmla="*/ 130 h 221"/>
                  <a:gd name="T42" fmla="*/ 168 w 197"/>
                  <a:gd name="T43" fmla="*/ 110 h 221"/>
                  <a:gd name="T44" fmla="*/ 167 w 197"/>
                  <a:gd name="T45" fmla="*/ 91 h 221"/>
                  <a:gd name="T46" fmla="*/ 162 w 197"/>
                  <a:gd name="T47" fmla="*/ 74 h 221"/>
                  <a:gd name="T48" fmla="*/ 155 w 197"/>
                  <a:gd name="T49" fmla="*/ 57 h 221"/>
                  <a:gd name="T50" fmla="*/ 145 w 197"/>
                  <a:gd name="T51" fmla="*/ 44 h 221"/>
                  <a:gd name="T52" fmla="*/ 132 w 197"/>
                  <a:gd name="T53" fmla="*/ 32 h 221"/>
                  <a:gd name="T54" fmla="*/ 118 w 197"/>
                  <a:gd name="T55" fmla="*/ 26 h 221"/>
                  <a:gd name="T56" fmla="*/ 98 w 197"/>
                  <a:gd name="T57" fmla="*/ 22 h 221"/>
                  <a:gd name="T58" fmla="*/ 100 w 197"/>
                  <a:gd name="T59" fmla="*/ 0 h 221"/>
                  <a:gd name="T60" fmla="*/ 123 w 197"/>
                  <a:gd name="T61" fmla="*/ 3 h 221"/>
                  <a:gd name="T62" fmla="*/ 145 w 197"/>
                  <a:gd name="T63" fmla="*/ 10 h 221"/>
                  <a:gd name="T64" fmla="*/ 163 w 197"/>
                  <a:gd name="T65" fmla="*/ 22 h 221"/>
                  <a:gd name="T66" fmla="*/ 178 w 197"/>
                  <a:gd name="T67" fmla="*/ 39 h 221"/>
                  <a:gd name="T68" fmla="*/ 188 w 197"/>
                  <a:gd name="T69" fmla="*/ 59 h 221"/>
                  <a:gd name="T70" fmla="*/ 195 w 197"/>
                  <a:gd name="T71" fmla="*/ 82 h 221"/>
                  <a:gd name="T72" fmla="*/ 197 w 197"/>
                  <a:gd name="T73" fmla="*/ 109 h 221"/>
                  <a:gd name="T74" fmla="*/ 195 w 197"/>
                  <a:gd name="T75" fmla="*/ 134 h 221"/>
                  <a:gd name="T76" fmla="*/ 189 w 197"/>
                  <a:gd name="T77" fmla="*/ 157 h 221"/>
                  <a:gd name="T78" fmla="*/ 180 w 197"/>
                  <a:gd name="T79" fmla="*/ 176 h 221"/>
                  <a:gd name="T80" fmla="*/ 168 w 197"/>
                  <a:gd name="T81" fmla="*/ 192 h 221"/>
                  <a:gd name="T82" fmla="*/ 153 w 197"/>
                  <a:gd name="T83" fmla="*/ 204 h 221"/>
                  <a:gd name="T84" fmla="*/ 136 w 197"/>
                  <a:gd name="T85" fmla="*/ 213 h 221"/>
                  <a:gd name="T86" fmla="*/ 117 w 197"/>
                  <a:gd name="T87" fmla="*/ 219 h 221"/>
                  <a:gd name="T88" fmla="*/ 97 w 197"/>
                  <a:gd name="T89" fmla="*/ 221 h 221"/>
                  <a:gd name="T90" fmla="*/ 73 w 197"/>
                  <a:gd name="T91" fmla="*/ 218 h 221"/>
                  <a:gd name="T92" fmla="*/ 53 w 197"/>
                  <a:gd name="T93" fmla="*/ 211 h 221"/>
                  <a:gd name="T94" fmla="*/ 35 w 197"/>
                  <a:gd name="T95" fmla="*/ 198 h 221"/>
                  <a:gd name="T96" fmla="*/ 20 w 197"/>
                  <a:gd name="T97" fmla="*/ 182 h 221"/>
                  <a:gd name="T98" fmla="*/ 9 w 197"/>
                  <a:gd name="T99" fmla="*/ 161 h 221"/>
                  <a:gd name="T100" fmla="*/ 2 w 197"/>
                  <a:gd name="T101" fmla="*/ 138 h 221"/>
                  <a:gd name="T102" fmla="*/ 0 w 197"/>
                  <a:gd name="T103" fmla="*/ 112 h 221"/>
                  <a:gd name="T104" fmla="*/ 3 w 197"/>
                  <a:gd name="T105" fmla="*/ 84 h 221"/>
                  <a:gd name="T106" fmla="*/ 10 w 197"/>
                  <a:gd name="T107" fmla="*/ 60 h 221"/>
                  <a:gd name="T108" fmla="*/ 21 w 197"/>
                  <a:gd name="T109" fmla="*/ 39 h 221"/>
                  <a:gd name="T110" fmla="*/ 36 w 197"/>
                  <a:gd name="T111" fmla="*/ 22 h 221"/>
                  <a:gd name="T112" fmla="*/ 55 w 197"/>
                  <a:gd name="T113" fmla="*/ 10 h 221"/>
                  <a:gd name="T114" fmla="*/ 76 w 197"/>
                  <a:gd name="T115" fmla="*/ 3 h 221"/>
                  <a:gd name="T116" fmla="*/ 100 w 197"/>
                  <a:gd name="T117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97" h="221">
                    <a:moveTo>
                      <a:pt x="98" y="22"/>
                    </a:moveTo>
                    <a:lnTo>
                      <a:pt x="80" y="24"/>
                    </a:lnTo>
                    <a:lnTo>
                      <a:pt x="64" y="32"/>
                    </a:lnTo>
                    <a:lnTo>
                      <a:pt x="52" y="42"/>
                    </a:lnTo>
                    <a:lnTo>
                      <a:pt x="43" y="57"/>
                    </a:lnTo>
                    <a:lnTo>
                      <a:pt x="35" y="74"/>
                    </a:lnTo>
                    <a:lnTo>
                      <a:pt x="31" y="92"/>
                    </a:lnTo>
                    <a:lnTo>
                      <a:pt x="29" y="111"/>
                    </a:lnTo>
                    <a:lnTo>
                      <a:pt x="31" y="131"/>
                    </a:lnTo>
                    <a:lnTo>
                      <a:pt x="36" y="149"/>
                    </a:lnTo>
                    <a:lnTo>
                      <a:pt x="43" y="165"/>
                    </a:lnTo>
                    <a:lnTo>
                      <a:pt x="53" y="178"/>
                    </a:lnTo>
                    <a:lnTo>
                      <a:pt x="66" y="189"/>
                    </a:lnTo>
                    <a:lnTo>
                      <a:pt x="81" y="196"/>
                    </a:lnTo>
                    <a:lnTo>
                      <a:pt x="98" y="198"/>
                    </a:lnTo>
                    <a:lnTo>
                      <a:pt x="117" y="196"/>
                    </a:lnTo>
                    <a:lnTo>
                      <a:pt x="131" y="189"/>
                    </a:lnTo>
                    <a:lnTo>
                      <a:pt x="144" y="178"/>
                    </a:lnTo>
                    <a:lnTo>
                      <a:pt x="154" y="165"/>
                    </a:lnTo>
                    <a:lnTo>
                      <a:pt x="162" y="148"/>
                    </a:lnTo>
                    <a:lnTo>
                      <a:pt x="167" y="130"/>
                    </a:lnTo>
                    <a:lnTo>
                      <a:pt x="168" y="110"/>
                    </a:lnTo>
                    <a:lnTo>
                      <a:pt x="167" y="91"/>
                    </a:lnTo>
                    <a:lnTo>
                      <a:pt x="162" y="74"/>
                    </a:lnTo>
                    <a:lnTo>
                      <a:pt x="155" y="57"/>
                    </a:lnTo>
                    <a:lnTo>
                      <a:pt x="145" y="44"/>
                    </a:lnTo>
                    <a:lnTo>
                      <a:pt x="132" y="32"/>
                    </a:lnTo>
                    <a:lnTo>
                      <a:pt x="118" y="26"/>
                    </a:lnTo>
                    <a:lnTo>
                      <a:pt x="98" y="22"/>
                    </a:lnTo>
                    <a:close/>
                    <a:moveTo>
                      <a:pt x="100" y="0"/>
                    </a:moveTo>
                    <a:lnTo>
                      <a:pt x="123" y="3"/>
                    </a:lnTo>
                    <a:lnTo>
                      <a:pt x="145" y="10"/>
                    </a:lnTo>
                    <a:lnTo>
                      <a:pt x="163" y="22"/>
                    </a:lnTo>
                    <a:lnTo>
                      <a:pt x="178" y="39"/>
                    </a:lnTo>
                    <a:lnTo>
                      <a:pt x="188" y="59"/>
                    </a:lnTo>
                    <a:lnTo>
                      <a:pt x="195" y="82"/>
                    </a:lnTo>
                    <a:lnTo>
                      <a:pt x="197" y="109"/>
                    </a:lnTo>
                    <a:lnTo>
                      <a:pt x="195" y="134"/>
                    </a:lnTo>
                    <a:lnTo>
                      <a:pt x="189" y="157"/>
                    </a:lnTo>
                    <a:lnTo>
                      <a:pt x="180" y="176"/>
                    </a:lnTo>
                    <a:lnTo>
                      <a:pt x="168" y="192"/>
                    </a:lnTo>
                    <a:lnTo>
                      <a:pt x="153" y="204"/>
                    </a:lnTo>
                    <a:lnTo>
                      <a:pt x="136" y="213"/>
                    </a:lnTo>
                    <a:lnTo>
                      <a:pt x="117" y="219"/>
                    </a:lnTo>
                    <a:lnTo>
                      <a:pt x="97" y="221"/>
                    </a:lnTo>
                    <a:lnTo>
                      <a:pt x="73" y="218"/>
                    </a:lnTo>
                    <a:lnTo>
                      <a:pt x="53" y="211"/>
                    </a:lnTo>
                    <a:lnTo>
                      <a:pt x="35" y="198"/>
                    </a:lnTo>
                    <a:lnTo>
                      <a:pt x="20" y="182"/>
                    </a:lnTo>
                    <a:lnTo>
                      <a:pt x="9" y="161"/>
                    </a:lnTo>
                    <a:lnTo>
                      <a:pt x="2" y="138"/>
                    </a:lnTo>
                    <a:lnTo>
                      <a:pt x="0" y="112"/>
                    </a:lnTo>
                    <a:lnTo>
                      <a:pt x="3" y="84"/>
                    </a:lnTo>
                    <a:lnTo>
                      <a:pt x="10" y="60"/>
                    </a:lnTo>
                    <a:lnTo>
                      <a:pt x="21" y="39"/>
                    </a:lnTo>
                    <a:lnTo>
                      <a:pt x="36" y="22"/>
                    </a:lnTo>
                    <a:lnTo>
                      <a:pt x="55" y="10"/>
                    </a:lnTo>
                    <a:lnTo>
                      <a:pt x="76" y="3"/>
                    </a:lnTo>
                    <a:lnTo>
                      <a:pt x="10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  <p:sp>
            <p:nvSpPr>
              <p:cNvPr id="56" name="Freeform 25"/>
              <p:cNvSpPr>
                <a:spLocks/>
              </p:cNvSpPr>
              <p:nvPr/>
            </p:nvSpPr>
            <p:spPr bwMode="auto">
              <a:xfrm>
                <a:off x="1608138" y="555625"/>
                <a:ext cx="65088" cy="85725"/>
              </a:xfrm>
              <a:custGeom>
                <a:avLst/>
                <a:gdLst>
                  <a:gd name="T0" fmla="*/ 0 w 162"/>
                  <a:gd name="T1" fmla="*/ 0 h 214"/>
                  <a:gd name="T2" fmla="*/ 30 w 162"/>
                  <a:gd name="T3" fmla="*/ 0 h 214"/>
                  <a:gd name="T4" fmla="*/ 99 w 162"/>
                  <a:gd name="T5" fmla="*/ 108 h 214"/>
                  <a:gd name="T6" fmla="*/ 120 w 162"/>
                  <a:gd name="T7" fmla="*/ 144 h 214"/>
                  <a:gd name="T8" fmla="*/ 137 w 162"/>
                  <a:gd name="T9" fmla="*/ 176 h 214"/>
                  <a:gd name="T10" fmla="*/ 138 w 162"/>
                  <a:gd name="T11" fmla="*/ 176 h 214"/>
                  <a:gd name="T12" fmla="*/ 137 w 162"/>
                  <a:gd name="T13" fmla="*/ 148 h 214"/>
                  <a:gd name="T14" fmla="*/ 136 w 162"/>
                  <a:gd name="T15" fmla="*/ 120 h 214"/>
                  <a:gd name="T16" fmla="*/ 135 w 162"/>
                  <a:gd name="T17" fmla="*/ 89 h 214"/>
                  <a:gd name="T18" fmla="*/ 135 w 162"/>
                  <a:gd name="T19" fmla="*/ 0 h 214"/>
                  <a:gd name="T20" fmla="*/ 162 w 162"/>
                  <a:gd name="T21" fmla="*/ 0 h 214"/>
                  <a:gd name="T22" fmla="*/ 162 w 162"/>
                  <a:gd name="T23" fmla="*/ 214 h 214"/>
                  <a:gd name="T24" fmla="*/ 133 w 162"/>
                  <a:gd name="T25" fmla="*/ 214 h 214"/>
                  <a:gd name="T26" fmla="*/ 64 w 162"/>
                  <a:gd name="T27" fmla="*/ 105 h 214"/>
                  <a:gd name="T28" fmla="*/ 43 w 162"/>
                  <a:gd name="T29" fmla="*/ 69 h 214"/>
                  <a:gd name="T30" fmla="*/ 24 w 162"/>
                  <a:gd name="T31" fmla="*/ 34 h 214"/>
                  <a:gd name="T32" fmla="*/ 23 w 162"/>
                  <a:gd name="T33" fmla="*/ 34 h 214"/>
                  <a:gd name="T34" fmla="*/ 24 w 162"/>
                  <a:gd name="T35" fmla="*/ 61 h 214"/>
                  <a:gd name="T36" fmla="*/ 26 w 162"/>
                  <a:gd name="T37" fmla="*/ 89 h 214"/>
                  <a:gd name="T38" fmla="*/ 26 w 162"/>
                  <a:gd name="T39" fmla="*/ 121 h 214"/>
                  <a:gd name="T40" fmla="*/ 26 w 162"/>
                  <a:gd name="T41" fmla="*/ 214 h 214"/>
                  <a:gd name="T42" fmla="*/ 0 w 162"/>
                  <a:gd name="T43" fmla="*/ 214 h 214"/>
                  <a:gd name="T44" fmla="*/ 0 w 162"/>
                  <a:gd name="T45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2" h="214">
                    <a:moveTo>
                      <a:pt x="0" y="0"/>
                    </a:moveTo>
                    <a:lnTo>
                      <a:pt x="30" y="0"/>
                    </a:lnTo>
                    <a:lnTo>
                      <a:pt x="99" y="108"/>
                    </a:lnTo>
                    <a:lnTo>
                      <a:pt x="120" y="144"/>
                    </a:lnTo>
                    <a:lnTo>
                      <a:pt x="137" y="176"/>
                    </a:lnTo>
                    <a:lnTo>
                      <a:pt x="138" y="176"/>
                    </a:lnTo>
                    <a:lnTo>
                      <a:pt x="137" y="148"/>
                    </a:lnTo>
                    <a:lnTo>
                      <a:pt x="136" y="120"/>
                    </a:lnTo>
                    <a:lnTo>
                      <a:pt x="135" y="89"/>
                    </a:lnTo>
                    <a:lnTo>
                      <a:pt x="135" y="0"/>
                    </a:lnTo>
                    <a:lnTo>
                      <a:pt x="162" y="0"/>
                    </a:lnTo>
                    <a:lnTo>
                      <a:pt x="162" y="214"/>
                    </a:lnTo>
                    <a:lnTo>
                      <a:pt x="133" y="214"/>
                    </a:lnTo>
                    <a:lnTo>
                      <a:pt x="64" y="105"/>
                    </a:lnTo>
                    <a:lnTo>
                      <a:pt x="43" y="69"/>
                    </a:lnTo>
                    <a:lnTo>
                      <a:pt x="24" y="34"/>
                    </a:lnTo>
                    <a:lnTo>
                      <a:pt x="23" y="34"/>
                    </a:lnTo>
                    <a:lnTo>
                      <a:pt x="24" y="61"/>
                    </a:lnTo>
                    <a:lnTo>
                      <a:pt x="26" y="89"/>
                    </a:lnTo>
                    <a:lnTo>
                      <a:pt x="26" y="121"/>
                    </a:lnTo>
                    <a:lnTo>
                      <a:pt x="26" y="214"/>
                    </a:lnTo>
                    <a:lnTo>
                      <a:pt x="0" y="21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CA" dirty="0"/>
              </a:p>
            </p:txBody>
          </p:sp>
        </p:grpSp>
      </p:grpSp>
      <p:sp>
        <p:nvSpPr>
          <p:cNvPr id="57" name="Rectangle 56"/>
          <p:cNvSpPr/>
          <p:nvPr/>
        </p:nvSpPr>
        <p:spPr>
          <a:xfrm>
            <a:off x="3909296" y="7325901"/>
            <a:ext cx="5538299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800" kern="1200" dirty="0" smtClean="0">
                <a:solidFill>
                  <a:srgbClr val="292929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The Retailer Information Sheet is also available on the Retailer Hub </a:t>
            </a:r>
            <a:r>
              <a:rPr lang="en-US" sz="800" u="none" kern="1200" dirty="0" smtClean="0">
                <a:solidFill>
                  <a:srgbClr val="292929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www.bclcretailerhub.com</a:t>
            </a:r>
            <a:endParaRPr lang="en-CA" sz="800" u="none" kern="1200" dirty="0" smtClean="0">
              <a:solidFill>
                <a:srgbClr val="292929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  <a:p>
            <a:pPr algn="r"/>
            <a:r>
              <a:rPr lang="en-US" sz="800" kern="1200" dirty="0" smtClean="0">
                <a:solidFill>
                  <a:srgbClr val="292929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For more information, please contact your BCLC Territory Manager or Lottery Support Hotline at 1-800-667-1649</a:t>
            </a:r>
            <a:endParaRPr lang="en-CA" sz="800" kern="1200" dirty="0">
              <a:solidFill>
                <a:srgbClr val="292929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95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7" r:id="rId3"/>
  </p:sldLayoutIdLst>
  <p:timing>
    <p:tnLst>
      <p:par>
        <p:cTn id="1" dur="indefinite" restart="never" nodeType="tmRoot"/>
      </p:par>
    </p:tnLst>
  </p:timing>
  <p:txStyles>
    <p:titleStyle>
      <a:lvl1pPr algn="l" defTabSz="1018824" rtl="0" eaLnBrk="1" latinLnBrk="0" hangingPunct="1">
        <a:spcBef>
          <a:spcPct val="0"/>
        </a:spcBef>
        <a:buNone/>
        <a:defRPr sz="2400" kern="1200">
          <a:solidFill>
            <a:srgbClr val="29292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2059" indent="-382059" algn="l" defTabSz="1018824" rtl="0" eaLnBrk="1" latinLnBrk="0" hangingPunct="1">
        <a:spcBef>
          <a:spcPts val="0"/>
        </a:spcBef>
        <a:spcAft>
          <a:spcPts val="900"/>
        </a:spcAft>
        <a:buFont typeface="Arial" pitchFamily="34" charset="0"/>
        <a:buChar char="•"/>
        <a:defRPr sz="1400" kern="1200">
          <a:solidFill>
            <a:srgbClr val="292929"/>
          </a:solidFill>
          <a:latin typeface="Arial" pitchFamily="34" charset="0"/>
          <a:ea typeface="+mn-ea"/>
          <a:cs typeface="Arial" pitchFamily="34" charset="0"/>
        </a:defRPr>
      </a:lvl1pPr>
      <a:lvl2pPr marL="827795" indent="-318383" algn="l" defTabSz="1018824" rtl="0" eaLnBrk="1" latinLnBrk="0" hangingPunct="1">
        <a:spcBef>
          <a:spcPct val="20000"/>
        </a:spcBef>
        <a:spcAft>
          <a:spcPts val="900"/>
        </a:spcAft>
        <a:buFont typeface="Arial" pitchFamily="34" charset="0"/>
        <a:buChar char="–"/>
        <a:defRPr sz="1400" kern="1200">
          <a:solidFill>
            <a:srgbClr val="292929"/>
          </a:solidFill>
          <a:latin typeface="Arial" pitchFamily="34" charset="0"/>
          <a:ea typeface="+mn-ea"/>
          <a:cs typeface="Arial" pitchFamily="34" charset="0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214" y="631240"/>
            <a:ext cx="8001000" cy="984144"/>
          </a:xfrm>
        </p:spPr>
        <p:txBody>
          <a:bodyPr/>
          <a:lstStyle/>
          <a:p>
            <a:r>
              <a:rPr lang="en-US" dirty="0" smtClean="0"/>
              <a:t>Lotto Express Tickets </a:t>
            </a:r>
            <a:r>
              <a:rPr lang="en-US" dirty="0" smtClean="0">
                <a:solidFill>
                  <a:schemeClr val="tx1"/>
                </a:solidFill>
              </a:rPr>
              <a:t>Features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213" y="1753371"/>
            <a:ext cx="9206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Lotto Express is an in-lane method of selling lottery tickets via a Lotto Express lottery terminal available through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Grocery Retailers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such as Loblaw’s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Overwaitea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Food Group,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Sobeys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Country Grocer and 49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Parallel.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397" y="2445355"/>
            <a:ext cx="1781855" cy="322490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679558" y="5706826"/>
            <a:ext cx="2137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Lotto ticket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printed through an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Altura/lottery terminal.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13446" y="5607016"/>
            <a:ext cx="21994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Lotto ticket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printed through a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Lotto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Express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terminal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139" y="2445356"/>
            <a:ext cx="1541685" cy="30281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1682" y="2445356"/>
            <a:ext cx="5029200" cy="41011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200"/>
              </a:lnSpc>
            </a:pPr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Lotto Express Ticket Features</a:t>
            </a:r>
          </a:p>
          <a:p>
            <a:pPr>
              <a:lnSpc>
                <a:spcPts val="1200"/>
              </a:lnSpc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Currently, Lotto Express terminals print Lotto 6/49 and Lotto Max tickets only. </a:t>
            </a:r>
          </a:p>
          <a:p>
            <a:pPr>
              <a:lnSpc>
                <a:spcPts val="1200"/>
              </a:lnSpc>
            </a:pPr>
            <a:endParaRPr lang="en-US" sz="1050" dirty="0"/>
          </a:p>
          <a:p>
            <a:pPr>
              <a:lnSpc>
                <a:spcPts val="1200"/>
              </a:lnSpc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Lotto Express tickets are similar to tickets printed from the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Altura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lottery terminal, however, </a:t>
            </a:r>
            <a:r>
              <a:rPr lang="en-US" sz="1050" u="sng" dirty="0">
                <a:latin typeface="Arial" panose="020B0604020202020204" pitchFamily="34" charset="0"/>
                <a:cs typeface="Arial" panose="020B0604020202020204" pitchFamily="34" charset="0"/>
              </a:rPr>
              <a:t>there are slight differences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ts val="1200"/>
              </a:lnSpc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Lotto 6/49 and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Lotto Max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tickets purchased through Lotto Express are narrower by a few millimeters and are printed on a thinner thermal paper 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than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tickets printed from </a:t>
            </a:r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Altura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lottery terminals.  </a:t>
            </a: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Validation at Retail</a:t>
            </a:r>
          </a:p>
          <a:p>
            <a:endParaRPr lang="en-US" sz="1050" b="1" dirty="0">
              <a:latin typeface="Arial" pitchFamily="34" charset="0"/>
              <a:cs typeface="Arial" pitchFamily="34" charset="0"/>
            </a:endParaRPr>
          </a:p>
          <a:p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Please accept Lotto 6/49 and Lotto Max tickets sold through a Lotto Express retailer for Validation. </a:t>
            </a:r>
          </a:p>
          <a:p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Tickets printed from the Lotto Express Terminal should be validated and paid out exactly the same as per standard validation and prize payout procedures.</a:t>
            </a:r>
          </a:p>
          <a:p>
            <a:endParaRPr lang="en-CA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1050" dirty="0">
                <a:latin typeface="Arial" panose="020B0604020202020204" pitchFamily="34" charset="0"/>
                <a:cs typeface="Arial" panose="020B0604020202020204" pitchFamily="34" charset="0"/>
              </a:rPr>
              <a:t>If you have questions regarding validating or paying out Lotto Express tickets, please contact Lottery Support Hotline at 1-800-667-1649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7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otto Template RIS">
  <a:themeElements>
    <a:clrScheme name="Lotto">
      <a:dk1>
        <a:sysClr val="windowText" lastClr="000000"/>
      </a:dk1>
      <a:lt1>
        <a:sysClr val="window" lastClr="FFFFFF"/>
      </a:lt1>
      <a:dk2>
        <a:srgbClr val="003DA5"/>
      </a:dk2>
      <a:lt2>
        <a:srgbClr val="D9E1E2"/>
      </a:lt2>
      <a:accent1>
        <a:srgbClr val="0085CA"/>
      </a:accent1>
      <a:accent2>
        <a:srgbClr val="00B5E2"/>
      </a:accent2>
      <a:accent3>
        <a:srgbClr val="5F259F"/>
      </a:accent3>
      <a:accent4>
        <a:srgbClr val="768692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Lotto Template RIS</Template>
  <TotalTime>1769</TotalTime>
  <Words>193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Lotto Template RIS</vt:lpstr>
      <vt:lpstr>Lotto Express Tickets Features</vt:lpstr>
    </vt:vector>
  </TitlesOfParts>
  <Company>BCLC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Lotto! Express Information</dc:title>
  <dc:creator>Taylor McLeod</dc:creator>
  <cp:lastModifiedBy>Carmella Politano</cp:lastModifiedBy>
  <cp:revision>87</cp:revision>
  <cp:lastPrinted>2017-02-22T21:40:55Z</cp:lastPrinted>
  <dcterms:created xsi:type="dcterms:W3CDTF">2014-02-03T19:29:43Z</dcterms:created>
  <dcterms:modified xsi:type="dcterms:W3CDTF">2018-02-14T00:18:06Z</dcterms:modified>
</cp:coreProperties>
</file>